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1"/>
  </p:notesMasterIdLst>
  <p:sldIdLst>
    <p:sldId id="4088" r:id="rId2"/>
    <p:sldId id="258" r:id="rId3"/>
    <p:sldId id="256" r:id="rId4"/>
    <p:sldId id="257" r:id="rId5"/>
    <p:sldId id="4089" r:id="rId6"/>
    <p:sldId id="4090" r:id="rId7"/>
    <p:sldId id="272" r:id="rId8"/>
    <p:sldId id="289" r:id="rId9"/>
    <p:sldId id="265" r:id="rId10"/>
    <p:sldId id="310" r:id="rId11"/>
    <p:sldId id="311" r:id="rId12"/>
    <p:sldId id="312" r:id="rId13"/>
    <p:sldId id="314" r:id="rId14"/>
    <p:sldId id="288" r:id="rId15"/>
    <p:sldId id="262" r:id="rId16"/>
    <p:sldId id="315" r:id="rId17"/>
    <p:sldId id="261" r:id="rId18"/>
    <p:sldId id="267" r:id="rId19"/>
    <p:sldId id="285" r:id="rId20"/>
  </p:sldIdLst>
  <p:sldSz cx="12192000" cy="6858000"/>
  <p:notesSz cx="6858000" cy="9144000"/>
  <p:custDataLst>
    <p:tags r:id="rId2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76">
          <p15:clr>
            <a:srgbClr val="A4A3A4"/>
          </p15:clr>
        </p15:guide>
        <p15:guide id="2" pos="384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EEA6A"/>
    <a:srgbClr val="95886F"/>
    <a:srgbClr val="7B91A1"/>
    <a:srgbClr val="E6EA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09" autoAdjust="0"/>
    <p:restoredTop sz="94660"/>
  </p:normalViewPr>
  <p:slideViewPr>
    <p:cSldViewPr snapToGrid="0" showGuides="1">
      <p:cViewPr varScale="1">
        <p:scale>
          <a:sx n="89" d="100"/>
          <a:sy n="89" d="100"/>
        </p:scale>
        <p:origin x="126" y="510"/>
      </p:cViewPr>
      <p:guideLst>
        <p:guide orient="horz" pos="2176"/>
        <p:guide pos="384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gs" Target="tags/tag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F4F3E2-44E7-4CD6-8B05-54F840EA2048}" type="datetimeFigureOut">
              <a:rPr lang="zh-CN" altLang="en-US" smtClean="0"/>
              <a:t>2021/7/15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52CA35-3062-407C-A83C-49F792045B1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93643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52CA35-3062-407C-A83C-49F792045B16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52CA35-3062-407C-A83C-49F792045B16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52CA35-3062-407C-A83C-49F792045B16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52CA35-3062-407C-A83C-49F792045B16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52CA35-3062-407C-A83C-49F792045B16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52CA35-3062-407C-A83C-49F792045B16}" type="slidenum">
              <a:rPr lang="zh-CN" altLang="en-US" smtClean="0"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52CA35-3062-407C-A83C-49F792045B16}" type="slidenum">
              <a:rPr lang="zh-CN" altLang="en-US" smtClean="0"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52CA35-3062-407C-A83C-49F792045B16}" type="slidenum">
              <a:rPr lang="zh-CN" altLang="en-US" smtClean="0"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A5D738-6DBF-4EC5-9648-44AB2277303B}" type="slidenum">
              <a:rPr lang="zh-CN" altLang="en-US" smtClean="0"/>
              <a:t>18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A5D738-6DBF-4EC5-9648-44AB2277303B}" type="slidenum">
              <a:rPr lang="zh-CN" altLang="en-US" smtClean="0"/>
              <a:t>19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A5D738-6DBF-4EC5-9648-44AB2277303B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52CA35-3062-407C-A83C-49F792045B16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52CA35-3062-407C-A83C-49F792045B16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52CA35-3062-407C-A83C-49F792045B16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52CA35-3062-407C-A83C-49F792045B16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A5D738-6DBF-4EC5-9648-44AB2277303B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52CA35-3062-407C-A83C-49F792045B16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52CA35-3062-407C-A83C-49F792045B16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23C4F-A2F8-4751-B828-D79BBA9D5D97}" type="datetimeFigureOut">
              <a:rPr lang="zh-CN" altLang="en-US" smtClean="0"/>
              <a:t>2021/7/15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23DCD-4C79-4B52-A674-233DC12F414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23C4F-A2F8-4751-B828-D79BBA9D5D97}" type="datetimeFigureOut">
              <a:rPr lang="zh-CN" altLang="en-US" smtClean="0"/>
              <a:t>2021/7/15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23DCD-4C79-4B52-A674-233DC12F414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23C4F-A2F8-4751-B828-D79BBA9D5D97}" type="datetimeFigureOut">
              <a:rPr lang="zh-CN" altLang="en-US" smtClean="0"/>
              <a:t>2021/7/15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23DCD-4C79-4B52-A674-233DC12F414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847850" y="2038350"/>
            <a:ext cx="7886700" cy="3467100"/>
          </a:xfr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impl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/>
          <p:cNvSpPr>
            <a:spLocks noGrp="1"/>
          </p:cNvSpPr>
          <p:nvPr>
            <p:ph type="title" hasCustomPrompt="1"/>
          </p:nvPr>
        </p:nvSpPr>
        <p:spPr>
          <a:xfrm>
            <a:off x="2068528" y="842734"/>
            <a:ext cx="8219032" cy="647399"/>
          </a:xfrm>
          <a:prstGeom prst="rect">
            <a:avLst/>
          </a:prstGeom>
        </p:spPr>
        <p:txBody>
          <a:bodyPr lIns="68580" tIns="34290" rIns="68580" bIns="34290">
            <a:noAutofit/>
          </a:bodyPr>
          <a:lstStyle>
            <a:lvl1pPr algn="ctr">
              <a:defRPr sz="4500" b="1" i="0" cap="all">
                <a:solidFill>
                  <a:schemeClr val="tx2">
                    <a:lumMod val="95000"/>
                    <a:lumOff val="5000"/>
                  </a:schemeClr>
                </a:solidFill>
                <a:latin typeface="Albertus MT Lt" pitchFamily="2" charset="0"/>
                <a:ea typeface="Albertus MT Lt" pitchFamily="2" charset="0"/>
                <a:cs typeface="Albertus MT Lt" pitchFamily="2" charset="0"/>
              </a:defRPr>
            </a:lvl1pPr>
          </a:lstStyle>
          <a:p>
            <a:r>
              <a:rPr lang="en-US" dirty="0"/>
              <a:t>title example</a:t>
            </a:r>
          </a:p>
        </p:txBody>
      </p:sp>
      <p:sp>
        <p:nvSpPr>
          <p:cNvPr id="4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2068531" y="496302"/>
            <a:ext cx="8219026" cy="265094"/>
          </a:xfrm>
          <a:prstGeom prst="rect">
            <a:avLst/>
          </a:prstGeom>
        </p:spPr>
        <p:txBody>
          <a:bodyPr lIns="68580" tIns="34290" rIns="68580" bIns="34290">
            <a:noAutofit/>
          </a:bodyPr>
          <a:lstStyle>
            <a:lvl1pPr marL="0" indent="0" algn="ctr">
              <a:buNone/>
              <a:defRPr sz="1500" b="1" i="0" cap="all">
                <a:solidFill>
                  <a:schemeClr val="accent2"/>
                </a:solidFill>
                <a:latin typeface="Albertus MT Lt" pitchFamily="2" charset="0"/>
                <a:ea typeface="Albertus MT Lt" pitchFamily="2" charset="0"/>
                <a:cs typeface="Albertus MT Lt" pitchFamily="2" charset="0"/>
              </a:defRPr>
            </a:lvl1pPr>
          </a:lstStyle>
          <a:p>
            <a:pPr lvl="0"/>
            <a:r>
              <a:rPr lang="en-US" dirty="0" err="1"/>
              <a:t>Subitle</a:t>
            </a:r>
            <a:r>
              <a:rPr lang="en-US" dirty="0"/>
              <a:t> Example here</a:t>
            </a:r>
          </a:p>
        </p:txBody>
      </p:sp>
    </p:spTree>
  </p:cSld>
  <p:clrMapOvr>
    <a:masterClrMapping/>
  </p:clrMapOvr>
  <p:transition spd="slow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847850" y="2038350"/>
            <a:ext cx="7886700" cy="3467100"/>
          </a:xfr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23C4F-A2F8-4751-B828-D79BBA9D5D97}" type="datetimeFigureOut">
              <a:rPr lang="zh-CN" altLang="en-US" smtClean="0"/>
              <a:t>2021/7/15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23DCD-4C79-4B52-A674-233DC12F414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23C4F-A2F8-4751-B828-D79BBA9D5D97}" type="datetimeFigureOut">
              <a:rPr lang="zh-CN" altLang="en-US" smtClean="0"/>
              <a:t>2021/7/15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23DCD-4C79-4B52-A674-233DC12F414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23C4F-A2F8-4751-B828-D79BBA9D5D97}" type="datetimeFigureOut">
              <a:rPr lang="zh-CN" altLang="en-US" smtClean="0"/>
              <a:t>2021/7/15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23DCD-4C79-4B52-A674-233DC12F414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23C4F-A2F8-4751-B828-D79BBA9D5D97}" type="datetimeFigureOut">
              <a:rPr lang="zh-CN" altLang="en-US" smtClean="0"/>
              <a:t>2021/7/15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23DCD-4C79-4B52-A674-233DC12F414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23C4F-A2F8-4751-B828-D79BBA9D5D97}" type="datetimeFigureOut">
              <a:rPr lang="zh-CN" altLang="en-US" smtClean="0"/>
              <a:t>2021/7/15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23DCD-4C79-4B52-A674-233DC12F414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23C4F-A2F8-4751-B828-D79BBA9D5D97}" type="datetimeFigureOut">
              <a:rPr lang="zh-CN" altLang="en-US" smtClean="0"/>
              <a:t>2021/7/15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23DCD-4C79-4B52-A674-233DC12F414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23C4F-A2F8-4751-B828-D79BBA9D5D97}" type="datetimeFigureOut">
              <a:rPr lang="zh-CN" altLang="en-US" smtClean="0"/>
              <a:t>2021/7/15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23DCD-4C79-4B52-A674-233DC12F414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23C4F-A2F8-4751-B828-D79BBA9D5D97}" type="datetimeFigureOut">
              <a:rPr lang="zh-CN" altLang="en-US" smtClean="0"/>
              <a:t>2021/7/15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23DCD-4C79-4B52-A674-233DC12F414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923C4F-A2F8-4751-B828-D79BBA9D5D97}" type="datetimeFigureOut">
              <a:rPr lang="zh-CN" altLang="en-US" smtClean="0"/>
              <a:t>2021/7/15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523DCD-4C79-4B52-A674-233DC12F4145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文本框 6"/>
          <p:cNvSpPr txBox="1"/>
          <p:nvPr userDrawn="1"/>
        </p:nvSpPr>
        <p:spPr>
          <a:xfrm>
            <a:off x="4318000" y="2971800"/>
            <a:ext cx="3556000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感谢您下载包图网平台上提供的</a:t>
            </a:r>
            <a:r>
              <a:rPr kumimoji="0" lang="en-US" altLang="zh-CN" sz="3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PPT</a:t>
            </a:r>
            <a:r>
              <a:rPr kumimoji="0" lang="zh-CN" altLang="en-US" sz="3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作品，为了您和包图网以及原创作者的利益，请勿复制、传播、销售，否则将承担法律责任！包图网将对作品进行维权，按照传播下载次数进行十倍的索取赔偿！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ibaotu.com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ransition spd="slow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tags" Target="../tags/tag44.xml"/><Relationship Id="rId13" Type="http://schemas.openxmlformats.org/officeDocument/2006/relationships/notesSlide" Target="../notesSlides/notesSlide14.xml"/><Relationship Id="rId3" Type="http://schemas.openxmlformats.org/officeDocument/2006/relationships/tags" Target="../tags/tag39.xml"/><Relationship Id="rId7" Type="http://schemas.openxmlformats.org/officeDocument/2006/relationships/tags" Target="../tags/tag43.xml"/><Relationship Id="rId12" Type="http://schemas.openxmlformats.org/officeDocument/2006/relationships/slideLayout" Target="../slideLayouts/slideLayout7.xml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6" Type="http://schemas.openxmlformats.org/officeDocument/2006/relationships/tags" Target="../tags/tag42.xml"/><Relationship Id="rId11" Type="http://schemas.openxmlformats.org/officeDocument/2006/relationships/tags" Target="../tags/tag47.xml"/><Relationship Id="rId5" Type="http://schemas.openxmlformats.org/officeDocument/2006/relationships/tags" Target="../tags/tag41.xml"/><Relationship Id="rId10" Type="http://schemas.openxmlformats.org/officeDocument/2006/relationships/tags" Target="../tags/tag46.xml"/><Relationship Id="rId4" Type="http://schemas.openxmlformats.org/officeDocument/2006/relationships/tags" Target="../tags/tag40.xml"/><Relationship Id="rId9" Type="http://schemas.openxmlformats.org/officeDocument/2006/relationships/tags" Target="../tags/tag4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tags" Target="../tags/tag14.xml"/><Relationship Id="rId18" Type="http://schemas.openxmlformats.org/officeDocument/2006/relationships/tags" Target="../tags/tag19.xml"/><Relationship Id="rId26" Type="http://schemas.openxmlformats.org/officeDocument/2006/relationships/tags" Target="../tags/tag27.xml"/><Relationship Id="rId21" Type="http://schemas.openxmlformats.org/officeDocument/2006/relationships/tags" Target="../tags/tag22.xml"/><Relationship Id="rId34" Type="http://schemas.openxmlformats.org/officeDocument/2006/relationships/tags" Target="../tags/tag35.xml"/><Relationship Id="rId7" Type="http://schemas.openxmlformats.org/officeDocument/2006/relationships/tags" Target="../tags/tag8.xml"/><Relationship Id="rId12" Type="http://schemas.openxmlformats.org/officeDocument/2006/relationships/tags" Target="../tags/tag13.xml"/><Relationship Id="rId17" Type="http://schemas.openxmlformats.org/officeDocument/2006/relationships/tags" Target="../tags/tag18.xml"/><Relationship Id="rId25" Type="http://schemas.openxmlformats.org/officeDocument/2006/relationships/tags" Target="../tags/tag26.xml"/><Relationship Id="rId33" Type="http://schemas.openxmlformats.org/officeDocument/2006/relationships/tags" Target="../tags/tag34.xml"/><Relationship Id="rId2" Type="http://schemas.openxmlformats.org/officeDocument/2006/relationships/tags" Target="../tags/tag3.xml"/><Relationship Id="rId16" Type="http://schemas.openxmlformats.org/officeDocument/2006/relationships/tags" Target="../tags/tag17.xml"/><Relationship Id="rId20" Type="http://schemas.openxmlformats.org/officeDocument/2006/relationships/tags" Target="../tags/tag21.xml"/><Relationship Id="rId29" Type="http://schemas.openxmlformats.org/officeDocument/2006/relationships/tags" Target="../tags/tag30.xml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tags" Target="../tags/tag12.xml"/><Relationship Id="rId24" Type="http://schemas.openxmlformats.org/officeDocument/2006/relationships/tags" Target="../tags/tag25.xml"/><Relationship Id="rId32" Type="http://schemas.openxmlformats.org/officeDocument/2006/relationships/tags" Target="../tags/tag33.xml"/><Relationship Id="rId37" Type="http://schemas.openxmlformats.org/officeDocument/2006/relationships/notesSlide" Target="../notesSlides/notesSlide2.xml"/><Relationship Id="rId5" Type="http://schemas.openxmlformats.org/officeDocument/2006/relationships/tags" Target="../tags/tag6.xml"/><Relationship Id="rId15" Type="http://schemas.openxmlformats.org/officeDocument/2006/relationships/tags" Target="../tags/tag16.xml"/><Relationship Id="rId23" Type="http://schemas.openxmlformats.org/officeDocument/2006/relationships/tags" Target="../tags/tag24.xml"/><Relationship Id="rId28" Type="http://schemas.openxmlformats.org/officeDocument/2006/relationships/tags" Target="../tags/tag29.xml"/><Relationship Id="rId36" Type="http://schemas.openxmlformats.org/officeDocument/2006/relationships/slideLayout" Target="../slideLayouts/slideLayout7.xml"/><Relationship Id="rId10" Type="http://schemas.openxmlformats.org/officeDocument/2006/relationships/tags" Target="../tags/tag11.xml"/><Relationship Id="rId19" Type="http://schemas.openxmlformats.org/officeDocument/2006/relationships/tags" Target="../tags/tag20.xml"/><Relationship Id="rId31" Type="http://schemas.openxmlformats.org/officeDocument/2006/relationships/tags" Target="../tags/tag32.xml"/><Relationship Id="rId4" Type="http://schemas.openxmlformats.org/officeDocument/2006/relationships/tags" Target="../tags/tag5.xml"/><Relationship Id="rId9" Type="http://schemas.openxmlformats.org/officeDocument/2006/relationships/tags" Target="../tags/tag10.xml"/><Relationship Id="rId14" Type="http://schemas.openxmlformats.org/officeDocument/2006/relationships/tags" Target="../tags/tag15.xml"/><Relationship Id="rId22" Type="http://schemas.openxmlformats.org/officeDocument/2006/relationships/tags" Target="../tags/tag23.xml"/><Relationship Id="rId27" Type="http://schemas.openxmlformats.org/officeDocument/2006/relationships/tags" Target="../tags/tag28.xml"/><Relationship Id="rId30" Type="http://schemas.openxmlformats.org/officeDocument/2006/relationships/tags" Target="../tags/tag31.xml"/><Relationship Id="rId35" Type="http://schemas.openxmlformats.org/officeDocument/2006/relationships/tags" Target="../tags/tag36.xml"/><Relationship Id="rId8" Type="http://schemas.openxmlformats.org/officeDocument/2006/relationships/tags" Target="../tags/tag9.xml"/><Relationship Id="rId3" Type="http://schemas.openxmlformats.org/officeDocument/2006/relationships/tags" Target="../tags/tag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.png"/><Relationship Id="rId5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67A9D00B-3067-46F3-BF20-39F230659E4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saturation sat="300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5220" b="5277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68D5585E-5F0F-43C9-AA95-259B4954F461}"/>
              </a:ext>
            </a:extLst>
          </p:cNvPr>
          <p:cNvSpPr/>
          <p:nvPr/>
        </p:nvSpPr>
        <p:spPr>
          <a:xfrm>
            <a:off x="1753419" y="1810195"/>
            <a:ext cx="345479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kern="100" dirty="0">
                <a:solidFill>
                  <a:schemeClr val="accent4">
                    <a:lumMod val="40000"/>
                    <a:lumOff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作品：</a:t>
            </a:r>
            <a:r>
              <a:rPr lang="en-US" altLang="zh-CN" sz="3200" b="1" kern="100" dirty="0" err="1">
                <a:solidFill>
                  <a:schemeClr val="accent4">
                    <a:lumMod val="40000"/>
                    <a:lumOff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Quantime</a:t>
            </a:r>
            <a:endParaRPr lang="zh-CN" altLang="en-US" sz="3200" b="1" dirty="0">
              <a:solidFill>
                <a:schemeClr val="accent4">
                  <a:lumMod val="40000"/>
                  <a:lumOff val="6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B625402-67BB-4F3E-9A85-C370C5115299}"/>
              </a:ext>
            </a:extLst>
          </p:cNvPr>
          <p:cNvSpPr/>
          <p:nvPr/>
        </p:nvSpPr>
        <p:spPr>
          <a:xfrm>
            <a:off x="5775576" y="1708291"/>
            <a:ext cx="4663005" cy="37649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  <a:spcBef>
                <a:spcPts val="2400"/>
              </a:spcBef>
            </a:pP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团队成员：</a:t>
            </a:r>
            <a:endParaRPr lang="en-US" altLang="zh-CN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just">
              <a:lnSpc>
                <a:spcPct val="130000"/>
              </a:lnSpc>
              <a:spcBef>
                <a:spcPts val="3000"/>
              </a:spcBef>
            </a:pPr>
            <a:r>
              <a:rPr lang="zh-CN" altLang="en-US" sz="2800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黄余飞（浙江大学）</a:t>
            </a:r>
            <a:endParaRPr lang="en-US" altLang="zh-CN" sz="2800" kern="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30000"/>
              </a:lnSpc>
              <a:spcBef>
                <a:spcPts val="1200"/>
              </a:spcBef>
            </a:pPr>
            <a:r>
              <a:rPr lang="zh-CN" altLang="en-US" sz="2800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王青蕊（浙江大学）</a:t>
            </a:r>
            <a:endParaRPr lang="en-US" altLang="zh-CN" sz="2800" kern="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30000"/>
              </a:lnSpc>
              <a:spcBef>
                <a:spcPts val="1200"/>
              </a:spcBef>
            </a:pPr>
            <a:r>
              <a:rPr lang="zh-CN" altLang="en-US" sz="2800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汪奕晨（浙江大学）</a:t>
            </a:r>
          </a:p>
          <a:p>
            <a:pPr algn="just">
              <a:lnSpc>
                <a:spcPct val="130000"/>
              </a:lnSpc>
              <a:spcBef>
                <a:spcPts val="1200"/>
              </a:spcBef>
            </a:pPr>
            <a:r>
              <a:rPr lang="zh-CN" altLang="en-US" sz="2800" kern="1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徐瑞柏（</a:t>
            </a:r>
            <a:r>
              <a:rPr lang="zh-CN" altLang="en-US" sz="2800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浙江大学）</a:t>
            </a:r>
            <a:endParaRPr lang="en-US" altLang="zh-CN" sz="2800" kern="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01EF59D-BC3F-F64E-933A-3F9525ECB5F6}"/>
              </a:ext>
            </a:extLst>
          </p:cNvPr>
          <p:cNvSpPr/>
          <p:nvPr/>
        </p:nvSpPr>
        <p:spPr>
          <a:xfrm>
            <a:off x="366448" y="254838"/>
            <a:ext cx="4663005" cy="6701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  <a:spcBef>
                <a:spcPts val="2400"/>
              </a:spcBef>
            </a:pP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答辩序号：</a:t>
            </a:r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05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9533215-25EB-48D9-9AF9-A7855B208B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0815" y="2811449"/>
            <a:ext cx="2700000" cy="27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90167"/>
      </p:ext>
    </p:extLst>
  </p:cSld>
  <p:clrMapOvr>
    <a:masterClrMapping/>
  </p:clrMapOvr>
  <p:transition spd="slow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>
            <a:stCxn id="28" idx="2"/>
            <a:endCxn id="27" idx="5"/>
          </p:cNvCxnSpPr>
          <p:nvPr/>
        </p:nvCxnSpPr>
        <p:spPr>
          <a:xfrm>
            <a:off x="311019" y="4017571"/>
            <a:ext cx="640772" cy="62060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>
            <a:stCxn id="22" idx="1"/>
            <a:endCxn id="21" idx="5"/>
          </p:cNvCxnSpPr>
          <p:nvPr/>
        </p:nvCxnSpPr>
        <p:spPr>
          <a:xfrm>
            <a:off x="114449" y="3156200"/>
            <a:ext cx="368021" cy="303909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>
            <a:stCxn id="21" idx="1"/>
            <a:endCxn id="28" idx="5"/>
          </p:cNvCxnSpPr>
          <p:nvPr/>
        </p:nvCxnSpPr>
        <p:spPr>
          <a:xfrm flipH="1">
            <a:off x="281621" y="3499120"/>
            <a:ext cx="232171" cy="502330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>
            <a:stCxn id="28" idx="7"/>
          </p:cNvCxnSpPr>
          <p:nvPr/>
        </p:nvCxnSpPr>
        <p:spPr>
          <a:xfrm flipH="1">
            <a:off x="126438" y="4026960"/>
            <a:ext cx="152395" cy="442546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>
            <a:stCxn id="23" idx="2"/>
          </p:cNvCxnSpPr>
          <p:nvPr/>
        </p:nvCxnSpPr>
        <p:spPr>
          <a:xfrm flipV="1">
            <a:off x="152387" y="4509317"/>
            <a:ext cx="511612" cy="46457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>
            <a:stCxn id="25" idx="4"/>
          </p:cNvCxnSpPr>
          <p:nvPr/>
        </p:nvCxnSpPr>
        <p:spPr>
          <a:xfrm flipV="1">
            <a:off x="413843" y="4544020"/>
            <a:ext cx="287319" cy="473135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>
            <a:endCxn id="30" idx="4"/>
          </p:cNvCxnSpPr>
          <p:nvPr/>
        </p:nvCxnSpPr>
        <p:spPr>
          <a:xfrm>
            <a:off x="47971" y="4573825"/>
            <a:ext cx="101544" cy="887011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>
            <a:stCxn id="25" idx="7"/>
          </p:cNvCxnSpPr>
          <p:nvPr/>
        </p:nvCxnSpPr>
        <p:spPr>
          <a:xfrm flipH="1">
            <a:off x="126361" y="5073643"/>
            <a:ext cx="256506" cy="425786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>
            <a:stCxn id="25" idx="1"/>
            <a:endCxn id="24" idx="5"/>
          </p:cNvCxnSpPr>
          <p:nvPr/>
        </p:nvCxnSpPr>
        <p:spPr>
          <a:xfrm>
            <a:off x="431883" y="5079001"/>
            <a:ext cx="159781" cy="937354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>
            <a:stCxn id="26" idx="4"/>
          </p:cNvCxnSpPr>
          <p:nvPr/>
        </p:nvCxnSpPr>
        <p:spPr>
          <a:xfrm flipH="1" flipV="1">
            <a:off x="717261" y="4531895"/>
            <a:ext cx="465790" cy="720891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>
            <a:stCxn id="24" idx="7"/>
            <a:endCxn id="30" idx="1"/>
          </p:cNvCxnSpPr>
          <p:nvPr/>
        </p:nvCxnSpPr>
        <p:spPr>
          <a:xfrm flipH="1" flipV="1">
            <a:off x="161866" y="5503176"/>
            <a:ext cx="425954" cy="548347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>
            <a:stCxn id="20" idx="3"/>
            <a:endCxn id="24" idx="0"/>
          </p:cNvCxnSpPr>
          <p:nvPr/>
        </p:nvCxnSpPr>
        <p:spPr>
          <a:xfrm flipV="1">
            <a:off x="387547" y="6060728"/>
            <a:ext cx="217060" cy="623641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>
            <a:stCxn id="25" idx="2"/>
            <a:endCxn id="26" idx="6"/>
          </p:cNvCxnSpPr>
          <p:nvPr/>
        </p:nvCxnSpPr>
        <p:spPr>
          <a:xfrm>
            <a:off x="444713" y="5055602"/>
            <a:ext cx="699551" cy="228326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>
            <a:stCxn id="29" idx="3"/>
            <a:endCxn id="27" idx="0"/>
          </p:cNvCxnSpPr>
          <p:nvPr/>
        </p:nvCxnSpPr>
        <p:spPr>
          <a:xfrm flipV="1">
            <a:off x="706168" y="4142022"/>
            <a:ext cx="263822" cy="350635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>
            <a:stCxn id="26" idx="0"/>
            <a:endCxn id="24" idx="2"/>
          </p:cNvCxnSpPr>
          <p:nvPr/>
        </p:nvCxnSpPr>
        <p:spPr>
          <a:xfrm flipH="1">
            <a:off x="632193" y="5322716"/>
            <a:ext cx="543214" cy="715863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>
            <a:stCxn id="24" idx="2"/>
            <a:endCxn id="31" idx="6"/>
          </p:cNvCxnSpPr>
          <p:nvPr/>
        </p:nvCxnSpPr>
        <p:spPr>
          <a:xfrm>
            <a:off x="632193" y="6038579"/>
            <a:ext cx="636954" cy="40098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>
            <a:stCxn id="31" idx="1"/>
            <a:endCxn id="32" idx="4"/>
          </p:cNvCxnSpPr>
          <p:nvPr/>
        </p:nvCxnSpPr>
        <p:spPr>
          <a:xfrm>
            <a:off x="1311066" y="6101664"/>
            <a:ext cx="553226" cy="400554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>
            <a:stCxn id="31" idx="0"/>
            <a:endCxn id="20" idx="2"/>
          </p:cNvCxnSpPr>
          <p:nvPr/>
        </p:nvCxnSpPr>
        <p:spPr>
          <a:xfrm flipH="1">
            <a:off x="397493" y="6107210"/>
            <a:ext cx="894563" cy="611255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椭圆 19"/>
          <p:cNvSpPr/>
          <p:nvPr/>
        </p:nvSpPr>
        <p:spPr>
          <a:xfrm rot="11174285">
            <a:off x="304955" y="6667017"/>
            <a:ext cx="92812" cy="92812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 rot="11174285">
            <a:off x="473116" y="3454599"/>
            <a:ext cx="50031" cy="50031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95886F"/>
              </a:solidFill>
            </a:endParaRPr>
          </a:p>
        </p:txBody>
      </p:sp>
      <p:sp>
        <p:nvSpPr>
          <p:cNvPr id="22" name="椭圆 21"/>
          <p:cNvSpPr/>
          <p:nvPr/>
        </p:nvSpPr>
        <p:spPr>
          <a:xfrm rot="11174285">
            <a:off x="57754" y="3094147"/>
            <a:ext cx="69731" cy="69731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rgbClr val="95886F"/>
              </a:solidFill>
            </a:endParaRPr>
          </a:p>
        </p:txBody>
      </p:sp>
      <p:sp>
        <p:nvSpPr>
          <p:cNvPr id="23" name="椭圆 22"/>
          <p:cNvSpPr/>
          <p:nvPr/>
        </p:nvSpPr>
        <p:spPr>
          <a:xfrm rot="11174285">
            <a:off x="82248" y="4516779"/>
            <a:ext cx="70347" cy="70347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rgbClr val="95886F"/>
              </a:solidFill>
            </a:endParaRPr>
          </a:p>
        </p:txBody>
      </p:sp>
      <p:sp>
        <p:nvSpPr>
          <p:cNvPr id="24" name="椭圆 23"/>
          <p:cNvSpPr/>
          <p:nvPr/>
        </p:nvSpPr>
        <p:spPr>
          <a:xfrm rot="11174285">
            <a:off x="582310" y="6010845"/>
            <a:ext cx="50031" cy="50031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 rot="11174285">
            <a:off x="375188" y="5016948"/>
            <a:ext cx="69731" cy="69731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rgbClr val="95886F"/>
              </a:solidFill>
            </a:endParaRPr>
          </a:p>
        </p:txBody>
      </p:sp>
      <p:sp>
        <p:nvSpPr>
          <p:cNvPr id="26" name="椭圆 25"/>
          <p:cNvSpPr/>
          <p:nvPr/>
        </p:nvSpPr>
        <p:spPr>
          <a:xfrm rot="11174285">
            <a:off x="1144056" y="5252577"/>
            <a:ext cx="70347" cy="70347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95886F"/>
              </a:solidFill>
            </a:endParaRPr>
          </a:p>
        </p:txBody>
      </p:sp>
      <p:sp>
        <p:nvSpPr>
          <p:cNvPr id="27" name="椭圆 26"/>
          <p:cNvSpPr/>
          <p:nvPr/>
        </p:nvSpPr>
        <p:spPr>
          <a:xfrm rot="11174285">
            <a:off x="938639" y="4071884"/>
            <a:ext cx="70347" cy="70347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rgbClr val="95886F"/>
              </a:solidFill>
            </a:endParaRPr>
          </a:p>
        </p:txBody>
      </p:sp>
      <p:sp>
        <p:nvSpPr>
          <p:cNvPr id="28" name="椭圆 27"/>
          <p:cNvSpPr/>
          <p:nvPr/>
        </p:nvSpPr>
        <p:spPr>
          <a:xfrm rot="11174285">
            <a:off x="274836" y="3997454"/>
            <a:ext cx="36291" cy="36291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95886F"/>
              </a:solidFill>
            </a:endParaRPr>
          </a:p>
        </p:txBody>
      </p:sp>
      <p:sp>
        <p:nvSpPr>
          <p:cNvPr id="29" name="椭圆 28"/>
          <p:cNvSpPr/>
          <p:nvPr/>
        </p:nvSpPr>
        <p:spPr>
          <a:xfrm rot="11174285">
            <a:off x="677838" y="4486705"/>
            <a:ext cx="31836" cy="31836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95886F"/>
              </a:solidFill>
            </a:endParaRPr>
          </a:p>
        </p:txBody>
      </p:sp>
      <p:sp>
        <p:nvSpPr>
          <p:cNvPr id="30" name="椭圆 29"/>
          <p:cNvSpPr/>
          <p:nvPr/>
        </p:nvSpPr>
        <p:spPr>
          <a:xfrm rot="11174285">
            <a:off x="123052" y="5460694"/>
            <a:ext cx="47738" cy="47738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 rot="11174285">
            <a:off x="1268993" y="6055615"/>
            <a:ext cx="51748" cy="51748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 rot="11174285">
            <a:off x="1825297" y="6502010"/>
            <a:ext cx="70347" cy="70347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 rot="11174285">
            <a:off x="2250812" y="7014678"/>
            <a:ext cx="97490" cy="97490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 rot="11174285">
            <a:off x="2992857" y="6770139"/>
            <a:ext cx="69731" cy="69731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 rot="11174285">
            <a:off x="2096191" y="6089493"/>
            <a:ext cx="42564" cy="42564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6" name="直接连接符 35"/>
          <p:cNvCxnSpPr>
            <a:endCxn id="22" idx="5"/>
          </p:cNvCxnSpPr>
          <p:nvPr/>
        </p:nvCxnSpPr>
        <p:spPr>
          <a:xfrm>
            <a:off x="-278951" y="2488988"/>
            <a:ext cx="349742" cy="612838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/>
        </p:nvCxnSpPr>
        <p:spPr>
          <a:xfrm flipH="1">
            <a:off x="1269146" y="6564320"/>
            <a:ext cx="587502" cy="552856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>
            <a:endCxn id="45" idx="4"/>
          </p:cNvCxnSpPr>
          <p:nvPr/>
        </p:nvCxnSpPr>
        <p:spPr>
          <a:xfrm flipV="1">
            <a:off x="10849455" y="72590"/>
            <a:ext cx="717471" cy="121294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>
            <a:endCxn id="45" idx="0"/>
          </p:cNvCxnSpPr>
          <p:nvPr/>
        </p:nvCxnSpPr>
        <p:spPr>
          <a:xfrm flipH="1" flipV="1">
            <a:off x="11641601" y="62152"/>
            <a:ext cx="879303" cy="402045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>
            <a:endCxn id="48" idx="7"/>
          </p:cNvCxnSpPr>
          <p:nvPr/>
        </p:nvCxnSpPr>
        <p:spPr>
          <a:xfrm flipH="1" flipV="1">
            <a:off x="11021720" y="1233762"/>
            <a:ext cx="1248321" cy="187468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>
            <a:endCxn id="45" idx="5"/>
          </p:cNvCxnSpPr>
          <p:nvPr/>
        </p:nvCxnSpPr>
        <p:spPr>
          <a:xfrm flipH="1" flipV="1">
            <a:off x="11581921" y="100103"/>
            <a:ext cx="741582" cy="1361474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>
            <a:stCxn id="45" idx="6"/>
            <a:endCxn id="48" idx="1"/>
          </p:cNvCxnSpPr>
          <p:nvPr/>
        </p:nvCxnSpPr>
        <p:spPr>
          <a:xfrm flipH="1">
            <a:off x="11014716" y="108442"/>
            <a:ext cx="595288" cy="1075221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椭圆 44"/>
          <p:cNvSpPr/>
          <p:nvPr/>
        </p:nvSpPr>
        <p:spPr>
          <a:xfrm rot="4922515">
            <a:off x="11562792" y="29669"/>
            <a:ext cx="82942" cy="75402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 rot="4922515">
            <a:off x="12483315" y="485620"/>
            <a:ext cx="66025" cy="60022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7" name="直接连接符 46"/>
          <p:cNvCxnSpPr>
            <a:stCxn id="46" idx="5"/>
            <a:endCxn id="53" idx="1"/>
          </p:cNvCxnSpPr>
          <p:nvPr/>
        </p:nvCxnSpPr>
        <p:spPr>
          <a:xfrm flipH="1">
            <a:off x="12284366" y="541687"/>
            <a:ext cx="214175" cy="878001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椭圆 47"/>
          <p:cNvSpPr/>
          <p:nvPr/>
        </p:nvSpPr>
        <p:spPr>
          <a:xfrm rot="4922515">
            <a:off x="10959674" y="1179377"/>
            <a:ext cx="71542" cy="65038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9" name="直接连接符 48"/>
          <p:cNvCxnSpPr/>
          <p:nvPr/>
        </p:nvCxnSpPr>
        <p:spPr>
          <a:xfrm rot="4922515" flipH="1">
            <a:off x="10450674" y="718584"/>
            <a:ext cx="921070" cy="17273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/>
          <p:cNvCxnSpPr>
            <a:stCxn id="52" idx="1"/>
          </p:cNvCxnSpPr>
          <p:nvPr/>
        </p:nvCxnSpPr>
        <p:spPr>
          <a:xfrm flipV="1">
            <a:off x="9876855" y="199642"/>
            <a:ext cx="931465" cy="500410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/>
          <p:cNvCxnSpPr>
            <a:stCxn id="52" idx="7"/>
          </p:cNvCxnSpPr>
          <p:nvPr/>
        </p:nvCxnSpPr>
        <p:spPr>
          <a:xfrm>
            <a:off x="9885337" y="760733"/>
            <a:ext cx="1083225" cy="479060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椭圆 51"/>
          <p:cNvSpPr/>
          <p:nvPr/>
        </p:nvSpPr>
        <p:spPr>
          <a:xfrm rot="4922515">
            <a:off x="9810188" y="694861"/>
            <a:ext cx="86651" cy="78774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 rot="4922515">
            <a:off x="12220553" y="1414720"/>
            <a:ext cx="82942" cy="75402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 rot="4922515">
            <a:off x="10733240" y="142426"/>
            <a:ext cx="115605" cy="105095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椭圆 54"/>
          <p:cNvSpPr/>
          <p:nvPr/>
        </p:nvSpPr>
        <p:spPr>
          <a:xfrm rot="11174285">
            <a:off x="11403684" y="1570680"/>
            <a:ext cx="114883" cy="104439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椭圆 55"/>
          <p:cNvSpPr/>
          <p:nvPr/>
        </p:nvSpPr>
        <p:spPr>
          <a:xfrm rot="11174285">
            <a:off x="9179546" y="247236"/>
            <a:ext cx="82172" cy="74702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椭圆 56"/>
          <p:cNvSpPr/>
          <p:nvPr/>
        </p:nvSpPr>
        <p:spPr>
          <a:xfrm rot="11174285">
            <a:off x="10121524" y="1249677"/>
            <a:ext cx="50157" cy="45598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8" name="直接连接符 57"/>
          <p:cNvCxnSpPr>
            <a:stCxn id="56" idx="1"/>
            <a:endCxn id="52" idx="2"/>
          </p:cNvCxnSpPr>
          <p:nvPr/>
        </p:nvCxnSpPr>
        <p:spPr>
          <a:xfrm>
            <a:off x="9246642" y="313998"/>
            <a:ext cx="600872" cy="377341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58"/>
          <p:cNvCxnSpPr>
            <a:stCxn id="56" idx="3"/>
          </p:cNvCxnSpPr>
          <p:nvPr/>
        </p:nvCxnSpPr>
        <p:spPr>
          <a:xfrm flipV="1">
            <a:off x="9252382" y="-142065"/>
            <a:ext cx="675550" cy="403554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4" name="组合 63"/>
          <p:cNvGrpSpPr/>
          <p:nvPr/>
        </p:nvGrpSpPr>
        <p:grpSpPr>
          <a:xfrm>
            <a:off x="1864360" y="599440"/>
            <a:ext cx="9577705" cy="5759450"/>
            <a:chOff x="2869" y="1204"/>
            <a:chExt cx="15083" cy="9070"/>
          </a:xfrm>
        </p:grpSpPr>
        <p:pic>
          <p:nvPicPr>
            <p:cNvPr id="38" name="图片 37" descr="p3-0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69" y="1204"/>
              <a:ext cx="6435" cy="9071"/>
            </a:xfrm>
            <a:prstGeom prst="rect">
              <a:avLst/>
            </a:prstGeom>
          </p:spPr>
        </p:pic>
        <p:pic>
          <p:nvPicPr>
            <p:cNvPr id="61" name="图片 60" descr="p5-0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518" y="1204"/>
              <a:ext cx="6434" cy="9071"/>
            </a:xfrm>
            <a:prstGeom prst="rect">
              <a:avLst/>
            </a:prstGeom>
          </p:spPr>
        </p:pic>
        <p:pic>
          <p:nvPicPr>
            <p:cNvPr id="63" name="图片 62" descr="p4-0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194" y="1204"/>
              <a:ext cx="6434" cy="9071"/>
            </a:xfrm>
            <a:prstGeom prst="rect">
              <a:avLst/>
            </a:prstGeom>
          </p:spPr>
        </p:pic>
      </p:grpSp>
      <p:sp>
        <p:nvSpPr>
          <p:cNvPr id="60" name="文本框 59"/>
          <p:cNvSpPr txBox="1"/>
          <p:nvPr/>
        </p:nvSpPr>
        <p:spPr>
          <a:xfrm>
            <a:off x="258445" y="66040"/>
            <a:ext cx="398272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j-lt"/>
                <a:ea typeface="+mj-lt"/>
                <a:cs typeface="+mj-lt"/>
              </a:rPr>
              <a:t>02  </a:t>
            </a:r>
            <a:r>
              <a:rPr lang="zh-CN" altLang="en-US" sz="2800" dirty="0">
                <a:solidFill>
                  <a:schemeClr val="tx1"/>
                </a:solidFill>
                <a:latin typeface="+mj-lt"/>
                <a:ea typeface="+mj-lt"/>
                <a:cs typeface="+mj-lt"/>
              </a:rPr>
              <a:t>产品展示</a:t>
            </a:r>
            <a:r>
              <a:rPr lang="en-US" altLang="zh-CN" sz="2800" dirty="0">
                <a:solidFill>
                  <a:schemeClr val="tx1"/>
                </a:solidFill>
                <a:latin typeface="+mj-lt"/>
                <a:ea typeface="+mj-lt"/>
                <a:cs typeface="+mj-lt"/>
              </a:rPr>
              <a:t> </a:t>
            </a:r>
          </a:p>
        </p:txBody>
      </p:sp>
      <p:cxnSp>
        <p:nvCxnSpPr>
          <p:cNvPr id="62" name="直接连接符 61"/>
          <p:cNvCxnSpPr/>
          <p:nvPr/>
        </p:nvCxnSpPr>
        <p:spPr>
          <a:xfrm flipH="1">
            <a:off x="973488" y="647670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7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8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9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0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3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5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6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9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0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1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2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5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6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7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8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1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2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3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4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7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0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3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4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5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6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0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1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2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5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6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7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8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1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2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3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4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7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9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0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9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9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4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bldLvl="0" animBg="1"/>
      <p:bldP spid="21" grpId="0" bldLvl="0" animBg="1"/>
      <p:bldP spid="22" grpId="0" bldLvl="0" animBg="1"/>
      <p:bldP spid="23" grpId="0" bldLvl="0" animBg="1"/>
      <p:bldP spid="24" grpId="0" bldLvl="0" animBg="1"/>
      <p:bldP spid="25" grpId="0" bldLvl="0" animBg="1"/>
      <p:bldP spid="26" grpId="0" bldLvl="0" animBg="1"/>
      <p:bldP spid="27" grpId="0" bldLvl="0" animBg="1"/>
      <p:bldP spid="28" grpId="0" bldLvl="0" animBg="1"/>
      <p:bldP spid="29" grpId="0" bldLvl="0" animBg="1"/>
      <p:bldP spid="30" grpId="0" bldLvl="0" animBg="1"/>
      <p:bldP spid="31" grpId="0" bldLvl="0" animBg="1"/>
      <p:bldP spid="32" grpId="0" bldLvl="0" animBg="1"/>
      <p:bldP spid="33" grpId="0" bldLvl="0" animBg="1"/>
      <p:bldP spid="34" grpId="0" bldLvl="0" animBg="1"/>
      <p:bldP spid="35" grpId="0" bldLvl="0" animBg="1"/>
      <p:bldP spid="45" grpId="0" bldLvl="0" animBg="1"/>
      <p:bldP spid="46" grpId="0" bldLvl="0" animBg="1"/>
      <p:bldP spid="48" grpId="0" bldLvl="0" animBg="1"/>
      <p:bldP spid="52" grpId="0" bldLvl="0" animBg="1"/>
      <p:bldP spid="53" grpId="0" bldLvl="0" animBg="1"/>
      <p:bldP spid="54" grpId="0" bldLvl="0" animBg="1"/>
      <p:bldP spid="55" grpId="0" bldLvl="0" animBg="1"/>
      <p:bldP spid="56" grpId="0" bldLvl="0" animBg="1"/>
      <p:bldP spid="57" grpId="0" bldLvl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>
            <a:stCxn id="28" idx="2"/>
            <a:endCxn id="27" idx="5"/>
          </p:cNvCxnSpPr>
          <p:nvPr/>
        </p:nvCxnSpPr>
        <p:spPr>
          <a:xfrm>
            <a:off x="311019" y="4017571"/>
            <a:ext cx="640772" cy="62060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>
            <a:stCxn id="22" idx="1"/>
            <a:endCxn id="21" idx="5"/>
          </p:cNvCxnSpPr>
          <p:nvPr/>
        </p:nvCxnSpPr>
        <p:spPr>
          <a:xfrm>
            <a:off x="114449" y="3156200"/>
            <a:ext cx="368021" cy="303909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>
            <a:stCxn id="21" idx="1"/>
            <a:endCxn id="28" idx="5"/>
          </p:cNvCxnSpPr>
          <p:nvPr/>
        </p:nvCxnSpPr>
        <p:spPr>
          <a:xfrm flipH="1">
            <a:off x="281621" y="3499120"/>
            <a:ext cx="232171" cy="502330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>
            <a:stCxn id="28" idx="7"/>
          </p:cNvCxnSpPr>
          <p:nvPr/>
        </p:nvCxnSpPr>
        <p:spPr>
          <a:xfrm flipH="1">
            <a:off x="126438" y="4026960"/>
            <a:ext cx="152395" cy="442546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>
            <a:stCxn id="23" idx="2"/>
          </p:cNvCxnSpPr>
          <p:nvPr/>
        </p:nvCxnSpPr>
        <p:spPr>
          <a:xfrm flipV="1">
            <a:off x="152387" y="4509317"/>
            <a:ext cx="511612" cy="46457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>
            <a:stCxn id="25" idx="4"/>
          </p:cNvCxnSpPr>
          <p:nvPr/>
        </p:nvCxnSpPr>
        <p:spPr>
          <a:xfrm flipV="1">
            <a:off x="413843" y="4544020"/>
            <a:ext cx="287319" cy="473135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>
            <a:endCxn id="30" idx="4"/>
          </p:cNvCxnSpPr>
          <p:nvPr/>
        </p:nvCxnSpPr>
        <p:spPr>
          <a:xfrm>
            <a:off x="47971" y="4573825"/>
            <a:ext cx="101544" cy="887011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>
            <a:stCxn id="25" idx="7"/>
          </p:cNvCxnSpPr>
          <p:nvPr/>
        </p:nvCxnSpPr>
        <p:spPr>
          <a:xfrm flipH="1">
            <a:off x="126361" y="5073643"/>
            <a:ext cx="256506" cy="425786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>
            <a:stCxn id="25" idx="1"/>
            <a:endCxn id="24" idx="5"/>
          </p:cNvCxnSpPr>
          <p:nvPr/>
        </p:nvCxnSpPr>
        <p:spPr>
          <a:xfrm>
            <a:off x="431883" y="5079001"/>
            <a:ext cx="159781" cy="937354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>
            <a:stCxn id="26" idx="4"/>
          </p:cNvCxnSpPr>
          <p:nvPr/>
        </p:nvCxnSpPr>
        <p:spPr>
          <a:xfrm flipH="1" flipV="1">
            <a:off x="717261" y="4531895"/>
            <a:ext cx="465790" cy="720891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>
            <a:stCxn id="24" idx="7"/>
            <a:endCxn id="30" idx="1"/>
          </p:cNvCxnSpPr>
          <p:nvPr/>
        </p:nvCxnSpPr>
        <p:spPr>
          <a:xfrm flipH="1" flipV="1">
            <a:off x="161866" y="5503176"/>
            <a:ext cx="425954" cy="548347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>
            <a:stCxn id="20" idx="3"/>
            <a:endCxn id="24" idx="0"/>
          </p:cNvCxnSpPr>
          <p:nvPr/>
        </p:nvCxnSpPr>
        <p:spPr>
          <a:xfrm flipV="1">
            <a:off x="387547" y="6060728"/>
            <a:ext cx="217060" cy="623641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>
            <a:stCxn id="25" idx="2"/>
            <a:endCxn id="26" idx="6"/>
          </p:cNvCxnSpPr>
          <p:nvPr/>
        </p:nvCxnSpPr>
        <p:spPr>
          <a:xfrm>
            <a:off x="444713" y="5055602"/>
            <a:ext cx="699551" cy="228326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>
            <a:stCxn id="29" idx="3"/>
            <a:endCxn id="27" idx="0"/>
          </p:cNvCxnSpPr>
          <p:nvPr/>
        </p:nvCxnSpPr>
        <p:spPr>
          <a:xfrm flipV="1">
            <a:off x="706168" y="4142022"/>
            <a:ext cx="263822" cy="350635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>
            <a:stCxn id="26" idx="0"/>
            <a:endCxn id="24" idx="2"/>
          </p:cNvCxnSpPr>
          <p:nvPr/>
        </p:nvCxnSpPr>
        <p:spPr>
          <a:xfrm flipH="1">
            <a:off x="632193" y="5322716"/>
            <a:ext cx="543214" cy="715863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>
            <a:stCxn id="24" idx="2"/>
            <a:endCxn id="31" idx="6"/>
          </p:cNvCxnSpPr>
          <p:nvPr/>
        </p:nvCxnSpPr>
        <p:spPr>
          <a:xfrm>
            <a:off x="632193" y="6038579"/>
            <a:ext cx="636954" cy="40098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>
            <a:stCxn id="31" idx="1"/>
            <a:endCxn id="32" idx="4"/>
          </p:cNvCxnSpPr>
          <p:nvPr/>
        </p:nvCxnSpPr>
        <p:spPr>
          <a:xfrm>
            <a:off x="1311066" y="6101664"/>
            <a:ext cx="553226" cy="400554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>
            <a:stCxn id="31" idx="0"/>
            <a:endCxn id="20" idx="2"/>
          </p:cNvCxnSpPr>
          <p:nvPr/>
        </p:nvCxnSpPr>
        <p:spPr>
          <a:xfrm flipH="1">
            <a:off x="397493" y="6107210"/>
            <a:ext cx="894563" cy="611255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椭圆 19"/>
          <p:cNvSpPr/>
          <p:nvPr/>
        </p:nvSpPr>
        <p:spPr>
          <a:xfrm rot="11174285">
            <a:off x="304955" y="6667017"/>
            <a:ext cx="92812" cy="92812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 rot="11174285">
            <a:off x="473116" y="3454599"/>
            <a:ext cx="50031" cy="50031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95886F"/>
              </a:solidFill>
            </a:endParaRPr>
          </a:p>
        </p:txBody>
      </p:sp>
      <p:sp>
        <p:nvSpPr>
          <p:cNvPr id="22" name="椭圆 21"/>
          <p:cNvSpPr/>
          <p:nvPr/>
        </p:nvSpPr>
        <p:spPr>
          <a:xfrm rot="11174285">
            <a:off x="57754" y="3094147"/>
            <a:ext cx="69731" cy="69731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rgbClr val="95886F"/>
              </a:solidFill>
            </a:endParaRPr>
          </a:p>
        </p:txBody>
      </p:sp>
      <p:sp>
        <p:nvSpPr>
          <p:cNvPr id="23" name="椭圆 22"/>
          <p:cNvSpPr/>
          <p:nvPr/>
        </p:nvSpPr>
        <p:spPr>
          <a:xfrm rot="11174285">
            <a:off x="82248" y="4516779"/>
            <a:ext cx="70347" cy="70347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rgbClr val="95886F"/>
              </a:solidFill>
            </a:endParaRPr>
          </a:p>
        </p:txBody>
      </p:sp>
      <p:sp>
        <p:nvSpPr>
          <p:cNvPr id="24" name="椭圆 23"/>
          <p:cNvSpPr/>
          <p:nvPr/>
        </p:nvSpPr>
        <p:spPr>
          <a:xfrm rot="11174285">
            <a:off x="582310" y="6010845"/>
            <a:ext cx="50031" cy="50031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 rot="11174285">
            <a:off x="375188" y="5016948"/>
            <a:ext cx="69731" cy="69731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rgbClr val="95886F"/>
              </a:solidFill>
            </a:endParaRPr>
          </a:p>
        </p:txBody>
      </p:sp>
      <p:sp>
        <p:nvSpPr>
          <p:cNvPr id="26" name="椭圆 25"/>
          <p:cNvSpPr/>
          <p:nvPr/>
        </p:nvSpPr>
        <p:spPr>
          <a:xfrm rot="11174285">
            <a:off x="1144056" y="5252577"/>
            <a:ext cx="70347" cy="70347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95886F"/>
              </a:solidFill>
            </a:endParaRPr>
          </a:p>
        </p:txBody>
      </p:sp>
      <p:sp>
        <p:nvSpPr>
          <p:cNvPr id="27" name="椭圆 26"/>
          <p:cNvSpPr/>
          <p:nvPr/>
        </p:nvSpPr>
        <p:spPr>
          <a:xfrm rot="11174285">
            <a:off x="938639" y="4071884"/>
            <a:ext cx="70347" cy="70347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rgbClr val="95886F"/>
              </a:solidFill>
            </a:endParaRPr>
          </a:p>
        </p:txBody>
      </p:sp>
      <p:sp>
        <p:nvSpPr>
          <p:cNvPr id="28" name="椭圆 27"/>
          <p:cNvSpPr/>
          <p:nvPr/>
        </p:nvSpPr>
        <p:spPr>
          <a:xfrm rot="11174285">
            <a:off x="274836" y="3997454"/>
            <a:ext cx="36291" cy="36291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95886F"/>
              </a:solidFill>
            </a:endParaRPr>
          </a:p>
        </p:txBody>
      </p:sp>
      <p:sp>
        <p:nvSpPr>
          <p:cNvPr id="29" name="椭圆 28"/>
          <p:cNvSpPr/>
          <p:nvPr/>
        </p:nvSpPr>
        <p:spPr>
          <a:xfrm rot="11174285">
            <a:off x="677838" y="4486705"/>
            <a:ext cx="31836" cy="31836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95886F"/>
              </a:solidFill>
            </a:endParaRPr>
          </a:p>
        </p:txBody>
      </p:sp>
      <p:sp>
        <p:nvSpPr>
          <p:cNvPr id="30" name="椭圆 29"/>
          <p:cNvSpPr/>
          <p:nvPr/>
        </p:nvSpPr>
        <p:spPr>
          <a:xfrm rot="11174285">
            <a:off x="123052" y="5460694"/>
            <a:ext cx="47738" cy="47738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 rot="11174285">
            <a:off x="1268993" y="6055615"/>
            <a:ext cx="51748" cy="51748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 rot="11174285">
            <a:off x="1825297" y="6502010"/>
            <a:ext cx="70347" cy="70347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 rot="11174285">
            <a:off x="2250812" y="7014678"/>
            <a:ext cx="97490" cy="97490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 rot="11174285">
            <a:off x="2992857" y="6770139"/>
            <a:ext cx="69731" cy="69731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 rot="11174285">
            <a:off x="2096191" y="6089493"/>
            <a:ext cx="42564" cy="42564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6" name="直接连接符 35"/>
          <p:cNvCxnSpPr>
            <a:endCxn id="22" idx="5"/>
          </p:cNvCxnSpPr>
          <p:nvPr/>
        </p:nvCxnSpPr>
        <p:spPr>
          <a:xfrm>
            <a:off x="-278951" y="2488988"/>
            <a:ext cx="349742" cy="612838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/>
        </p:nvCxnSpPr>
        <p:spPr>
          <a:xfrm flipH="1">
            <a:off x="1269146" y="6564320"/>
            <a:ext cx="587502" cy="552856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>
            <a:endCxn id="45" idx="4"/>
          </p:cNvCxnSpPr>
          <p:nvPr/>
        </p:nvCxnSpPr>
        <p:spPr>
          <a:xfrm flipV="1">
            <a:off x="10849455" y="72590"/>
            <a:ext cx="717471" cy="121294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>
            <a:endCxn id="45" idx="0"/>
          </p:cNvCxnSpPr>
          <p:nvPr/>
        </p:nvCxnSpPr>
        <p:spPr>
          <a:xfrm flipH="1" flipV="1">
            <a:off x="11641601" y="62152"/>
            <a:ext cx="879303" cy="402045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>
            <a:endCxn id="48" idx="7"/>
          </p:cNvCxnSpPr>
          <p:nvPr/>
        </p:nvCxnSpPr>
        <p:spPr>
          <a:xfrm flipH="1" flipV="1">
            <a:off x="11021720" y="1233762"/>
            <a:ext cx="1248321" cy="187468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>
            <a:endCxn id="45" idx="5"/>
          </p:cNvCxnSpPr>
          <p:nvPr/>
        </p:nvCxnSpPr>
        <p:spPr>
          <a:xfrm flipH="1" flipV="1">
            <a:off x="11581921" y="100103"/>
            <a:ext cx="741582" cy="1361474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>
            <a:stCxn id="45" idx="6"/>
            <a:endCxn id="48" idx="1"/>
          </p:cNvCxnSpPr>
          <p:nvPr/>
        </p:nvCxnSpPr>
        <p:spPr>
          <a:xfrm flipH="1">
            <a:off x="11014716" y="108442"/>
            <a:ext cx="595288" cy="1075221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椭圆 44"/>
          <p:cNvSpPr/>
          <p:nvPr/>
        </p:nvSpPr>
        <p:spPr>
          <a:xfrm rot="4922515">
            <a:off x="11562792" y="29669"/>
            <a:ext cx="82942" cy="75402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 rot="4922515">
            <a:off x="12483315" y="485620"/>
            <a:ext cx="66025" cy="60022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7" name="直接连接符 46"/>
          <p:cNvCxnSpPr>
            <a:stCxn id="46" idx="5"/>
            <a:endCxn id="53" idx="1"/>
          </p:cNvCxnSpPr>
          <p:nvPr/>
        </p:nvCxnSpPr>
        <p:spPr>
          <a:xfrm flipH="1">
            <a:off x="12284366" y="541687"/>
            <a:ext cx="214175" cy="878001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椭圆 47"/>
          <p:cNvSpPr/>
          <p:nvPr/>
        </p:nvSpPr>
        <p:spPr>
          <a:xfrm rot="4922515">
            <a:off x="10959674" y="1179377"/>
            <a:ext cx="71542" cy="65038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9" name="直接连接符 48"/>
          <p:cNvCxnSpPr/>
          <p:nvPr/>
        </p:nvCxnSpPr>
        <p:spPr>
          <a:xfrm rot="4922515" flipH="1">
            <a:off x="10450674" y="718584"/>
            <a:ext cx="921070" cy="17273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/>
          <p:cNvCxnSpPr>
            <a:stCxn id="52" idx="1"/>
          </p:cNvCxnSpPr>
          <p:nvPr/>
        </p:nvCxnSpPr>
        <p:spPr>
          <a:xfrm flipV="1">
            <a:off x="9876855" y="199642"/>
            <a:ext cx="931465" cy="500410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/>
          <p:cNvCxnSpPr>
            <a:stCxn id="52" idx="7"/>
          </p:cNvCxnSpPr>
          <p:nvPr/>
        </p:nvCxnSpPr>
        <p:spPr>
          <a:xfrm>
            <a:off x="9885337" y="760733"/>
            <a:ext cx="1083225" cy="479060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椭圆 51"/>
          <p:cNvSpPr/>
          <p:nvPr/>
        </p:nvSpPr>
        <p:spPr>
          <a:xfrm rot="4922515">
            <a:off x="9810188" y="694861"/>
            <a:ext cx="86651" cy="78774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 rot="4922515">
            <a:off x="12220553" y="1414720"/>
            <a:ext cx="82942" cy="75402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 rot="4922515">
            <a:off x="10733240" y="142426"/>
            <a:ext cx="115605" cy="105095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椭圆 54"/>
          <p:cNvSpPr/>
          <p:nvPr/>
        </p:nvSpPr>
        <p:spPr>
          <a:xfrm rot="11174285">
            <a:off x="11403684" y="1570680"/>
            <a:ext cx="114883" cy="104439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椭圆 55"/>
          <p:cNvSpPr/>
          <p:nvPr/>
        </p:nvSpPr>
        <p:spPr>
          <a:xfrm rot="11174285">
            <a:off x="9179546" y="247236"/>
            <a:ext cx="82172" cy="74702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椭圆 56"/>
          <p:cNvSpPr/>
          <p:nvPr/>
        </p:nvSpPr>
        <p:spPr>
          <a:xfrm rot="11174285">
            <a:off x="10121524" y="1249677"/>
            <a:ext cx="50157" cy="45598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8" name="直接连接符 57"/>
          <p:cNvCxnSpPr>
            <a:stCxn id="56" idx="1"/>
            <a:endCxn id="52" idx="2"/>
          </p:cNvCxnSpPr>
          <p:nvPr/>
        </p:nvCxnSpPr>
        <p:spPr>
          <a:xfrm>
            <a:off x="9246642" y="313998"/>
            <a:ext cx="600872" cy="377341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58"/>
          <p:cNvCxnSpPr>
            <a:stCxn id="56" idx="3"/>
          </p:cNvCxnSpPr>
          <p:nvPr/>
        </p:nvCxnSpPr>
        <p:spPr>
          <a:xfrm flipV="1">
            <a:off x="9252382" y="-142065"/>
            <a:ext cx="675550" cy="403554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5" name="组合 64"/>
          <p:cNvGrpSpPr/>
          <p:nvPr/>
        </p:nvGrpSpPr>
        <p:grpSpPr>
          <a:xfrm>
            <a:off x="3066415" y="599440"/>
            <a:ext cx="6817995" cy="5759450"/>
            <a:chOff x="4829" y="1555"/>
            <a:chExt cx="10737" cy="9070"/>
          </a:xfrm>
        </p:grpSpPr>
        <p:pic>
          <p:nvPicPr>
            <p:cNvPr id="60" name="图片 59" descr="p6-0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29" y="1555"/>
              <a:ext cx="6435" cy="9071"/>
            </a:xfrm>
            <a:prstGeom prst="rect">
              <a:avLst/>
            </a:prstGeom>
          </p:spPr>
        </p:pic>
        <p:pic>
          <p:nvPicPr>
            <p:cNvPr id="62" name="图片 61" descr="p7-0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132" y="1555"/>
              <a:ext cx="6435" cy="9071"/>
            </a:xfrm>
            <a:prstGeom prst="rect">
              <a:avLst/>
            </a:prstGeom>
          </p:spPr>
        </p:pic>
      </p:grpSp>
      <p:sp>
        <p:nvSpPr>
          <p:cNvPr id="38" name="文本框 37"/>
          <p:cNvSpPr txBox="1"/>
          <p:nvPr/>
        </p:nvSpPr>
        <p:spPr>
          <a:xfrm>
            <a:off x="258445" y="66040"/>
            <a:ext cx="398272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j-lt"/>
                <a:ea typeface="+mj-lt"/>
                <a:cs typeface="+mj-lt"/>
              </a:rPr>
              <a:t>02  </a:t>
            </a:r>
            <a:r>
              <a:rPr lang="zh-CN" altLang="en-US" sz="2800" dirty="0">
                <a:solidFill>
                  <a:schemeClr val="tx1"/>
                </a:solidFill>
                <a:latin typeface="+mj-lt"/>
                <a:ea typeface="+mj-lt"/>
                <a:cs typeface="+mj-lt"/>
              </a:rPr>
              <a:t>产品展示</a:t>
            </a:r>
            <a:r>
              <a:rPr lang="en-US" altLang="zh-CN" sz="2800" dirty="0">
                <a:solidFill>
                  <a:schemeClr val="tx1"/>
                </a:solidFill>
                <a:latin typeface="+mj-lt"/>
                <a:ea typeface="+mj-lt"/>
                <a:cs typeface="+mj-lt"/>
              </a:rPr>
              <a:t> </a:t>
            </a:r>
          </a:p>
        </p:txBody>
      </p:sp>
      <p:cxnSp>
        <p:nvCxnSpPr>
          <p:cNvPr id="61" name="直接连接符 60"/>
          <p:cNvCxnSpPr/>
          <p:nvPr/>
        </p:nvCxnSpPr>
        <p:spPr>
          <a:xfrm flipH="1">
            <a:off x="973488" y="647670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7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8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9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0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3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5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6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9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0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1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2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5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6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7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8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1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2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3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4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7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0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3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4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5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6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0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1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2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5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6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7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8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1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2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3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4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7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9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0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9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9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4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bldLvl="0" animBg="1"/>
      <p:bldP spid="21" grpId="0" bldLvl="0" animBg="1"/>
      <p:bldP spid="22" grpId="0" bldLvl="0" animBg="1"/>
      <p:bldP spid="23" grpId="0" bldLvl="0" animBg="1"/>
      <p:bldP spid="24" grpId="0" bldLvl="0" animBg="1"/>
      <p:bldP spid="25" grpId="0" bldLvl="0" animBg="1"/>
      <p:bldP spid="26" grpId="0" bldLvl="0" animBg="1"/>
      <p:bldP spid="27" grpId="0" bldLvl="0" animBg="1"/>
      <p:bldP spid="28" grpId="0" bldLvl="0" animBg="1"/>
      <p:bldP spid="29" grpId="0" bldLvl="0" animBg="1"/>
      <p:bldP spid="30" grpId="0" bldLvl="0" animBg="1"/>
      <p:bldP spid="31" grpId="0" bldLvl="0" animBg="1"/>
      <p:bldP spid="32" grpId="0" bldLvl="0" animBg="1"/>
      <p:bldP spid="33" grpId="0" bldLvl="0" animBg="1"/>
      <p:bldP spid="34" grpId="0" bldLvl="0" animBg="1"/>
      <p:bldP spid="35" grpId="0" bldLvl="0" animBg="1"/>
      <p:bldP spid="45" grpId="0" bldLvl="0" animBg="1"/>
      <p:bldP spid="46" grpId="0" bldLvl="0" animBg="1"/>
      <p:bldP spid="48" grpId="0" bldLvl="0" animBg="1"/>
      <p:bldP spid="52" grpId="0" bldLvl="0" animBg="1"/>
      <p:bldP spid="53" grpId="0" bldLvl="0" animBg="1"/>
      <p:bldP spid="54" grpId="0" bldLvl="0" animBg="1"/>
      <p:bldP spid="55" grpId="0" bldLvl="0" animBg="1"/>
      <p:bldP spid="56" grpId="0" bldLvl="0" animBg="1"/>
      <p:bldP spid="57" grpId="0" bldLvl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文本框 90"/>
          <p:cNvSpPr txBox="1"/>
          <p:nvPr/>
        </p:nvSpPr>
        <p:spPr>
          <a:xfrm>
            <a:off x="258445" y="66040"/>
            <a:ext cx="398272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j-lt"/>
                <a:ea typeface="+mj-lt"/>
                <a:cs typeface="+mj-lt"/>
              </a:rPr>
              <a:t>02  </a:t>
            </a:r>
            <a:r>
              <a:rPr lang="zh-CN" altLang="en-US" sz="2800" dirty="0">
                <a:solidFill>
                  <a:schemeClr val="tx1"/>
                </a:solidFill>
                <a:latin typeface="+mj-lt"/>
                <a:ea typeface="+mj-lt"/>
                <a:cs typeface="+mj-lt"/>
              </a:rPr>
              <a:t>产品展示</a:t>
            </a:r>
            <a:r>
              <a:rPr lang="en-US" altLang="zh-CN" sz="2800" dirty="0">
                <a:solidFill>
                  <a:schemeClr val="tx1"/>
                </a:solidFill>
                <a:latin typeface="+mj-lt"/>
                <a:ea typeface="+mj-lt"/>
                <a:cs typeface="+mj-lt"/>
              </a:rPr>
              <a:t> </a:t>
            </a:r>
          </a:p>
        </p:txBody>
      </p:sp>
      <p:cxnSp>
        <p:nvCxnSpPr>
          <p:cNvPr id="2" name="直接连接符 1"/>
          <p:cNvCxnSpPr>
            <a:stCxn id="28" idx="2"/>
            <a:endCxn id="27" idx="5"/>
          </p:cNvCxnSpPr>
          <p:nvPr/>
        </p:nvCxnSpPr>
        <p:spPr>
          <a:xfrm>
            <a:off x="311019" y="4017571"/>
            <a:ext cx="640772" cy="62060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>
            <a:stCxn id="22" idx="1"/>
            <a:endCxn id="21" idx="5"/>
          </p:cNvCxnSpPr>
          <p:nvPr/>
        </p:nvCxnSpPr>
        <p:spPr>
          <a:xfrm>
            <a:off x="114449" y="3156200"/>
            <a:ext cx="368021" cy="303909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>
            <a:stCxn id="21" idx="1"/>
            <a:endCxn id="28" idx="5"/>
          </p:cNvCxnSpPr>
          <p:nvPr/>
        </p:nvCxnSpPr>
        <p:spPr>
          <a:xfrm flipH="1">
            <a:off x="281621" y="3499120"/>
            <a:ext cx="232171" cy="502330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>
            <a:stCxn id="28" idx="7"/>
          </p:cNvCxnSpPr>
          <p:nvPr/>
        </p:nvCxnSpPr>
        <p:spPr>
          <a:xfrm flipH="1">
            <a:off x="126438" y="4026960"/>
            <a:ext cx="152395" cy="442546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>
            <a:stCxn id="23" idx="2"/>
          </p:cNvCxnSpPr>
          <p:nvPr/>
        </p:nvCxnSpPr>
        <p:spPr>
          <a:xfrm flipV="1">
            <a:off x="152387" y="4509317"/>
            <a:ext cx="511612" cy="46457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>
            <a:stCxn id="25" idx="4"/>
          </p:cNvCxnSpPr>
          <p:nvPr/>
        </p:nvCxnSpPr>
        <p:spPr>
          <a:xfrm flipV="1">
            <a:off x="413843" y="4544020"/>
            <a:ext cx="287319" cy="473135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>
            <a:endCxn id="30" idx="4"/>
          </p:cNvCxnSpPr>
          <p:nvPr/>
        </p:nvCxnSpPr>
        <p:spPr>
          <a:xfrm>
            <a:off x="47971" y="4573825"/>
            <a:ext cx="101544" cy="887011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>
            <a:stCxn id="25" idx="7"/>
          </p:cNvCxnSpPr>
          <p:nvPr/>
        </p:nvCxnSpPr>
        <p:spPr>
          <a:xfrm flipH="1">
            <a:off x="126361" y="5073643"/>
            <a:ext cx="256506" cy="425786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>
            <a:stCxn id="25" idx="1"/>
            <a:endCxn id="24" idx="5"/>
          </p:cNvCxnSpPr>
          <p:nvPr/>
        </p:nvCxnSpPr>
        <p:spPr>
          <a:xfrm>
            <a:off x="431883" y="5079001"/>
            <a:ext cx="159781" cy="937354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>
            <a:stCxn id="26" idx="4"/>
          </p:cNvCxnSpPr>
          <p:nvPr/>
        </p:nvCxnSpPr>
        <p:spPr>
          <a:xfrm flipH="1" flipV="1">
            <a:off x="717261" y="4531895"/>
            <a:ext cx="465790" cy="720891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>
            <a:stCxn id="24" idx="7"/>
            <a:endCxn id="30" idx="1"/>
          </p:cNvCxnSpPr>
          <p:nvPr/>
        </p:nvCxnSpPr>
        <p:spPr>
          <a:xfrm flipH="1" flipV="1">
            <a:off x="161866" y="5503176"/>
            <a:ext cx="425954" cy="548347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>
            <a:stCxn id="20" idx="3"/>
            <a:endCxn id="24" idx="0"/>
          </p:cNvCxnSpPr>
          <p:nvPr/>
        </p:nvCxnSpPr>
        <p:spPr>
          <a:xfrm flipV="1">
            <a:off x="387547" y="6060728"/>
            <a:ext cx="217060" cy="623641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>
            <a:stCxn id="25" idx="2"/>
            <a:endCxn id="26" idx="6"/>
          </p:cNvCxnSpPr>
          <p:nvPr/>
        </p:nvCxnSpPr>
        <p:spPr>
          <a:xfrm>
            <a:off x="444713" y="5055602"/>
            <a:ext cx="699551" cy="228326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>
            <a:stCxn id="29" idx="3"/>
            <a:endCxn id="27" idx="0"/>
          </p:cNvCxnSpPr>
          <p:nvPr/>
        </p:nvCxnSpPr>
        <p:spPr>
          <a:xfrm flipV="1">
            <a:off x="706168" y="4142022"/>
            <a:ext cx="263822" cy="350635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>
            <a:stCxn id="26" idx="0"/>
            <a:endCxn id="24" idx="2"/>
          </p:cNvCxnSpPr>
          <p:nvPr/>
        </p:nvCxnSpPr>
        <p:spPr>
          <a:xfrm flipH="1">
            <a:off x="632193" y="5322716"/>
            <a:ext cx="543214" cy="715863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>
            <a:stCxn id="24" idx="2"/>
            <a:endCxn id="31" idx="6"/>
          </p:cNvCxnSpPr>
          <p:nvPr/>
        </p:nvCxnSpPr>
        <p:spPr>
          <a:xfrm>
            <a:off x="632193" y="6038579"/>
            <a:ext cx="636954" cy="40098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>
            <a:stCxn id="31" idx="1"/>
            <a:endCxn id="32" idx="4"/>
          </p:cNvCxnSpPr>
          <p:nvPr/>
        </p:nvCxnSpPr>
        <p:spPr>
          <a:xfrm>
            <a:off x="1311066" y="6101664"/>
            <a:ext cx="553226" cy="400554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>
            <a:stCxn id="31" idx="0"/>
            <a:endCxn id="20" idx="2"/>
          </p:cNvCxnSpPr>
          <p:nvPr/>
        </p:nvCxnSpPr>
        <p:spPr>
          <a:xfrm flipH="1">
            <a:off x="397493" y="6107210"/>
            <a:ext cx="894563" cy="611255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椭圆 19"/>
          <p:cNvSpPr/>
          <p:nvPr/>
        </p:nvSpPr>
        <p:spPr>
          <a:xfrm rot="11174285">
            <a:off x="304955" y="6667017"/>
            <a:ext cx="92812" cy="92812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 rot="11174285">
            <a:off x="473116" y="3454599"/>
            <a:ext cx="50031" cy="50031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95886F"/>
              </a:solidFill>
            </a:endParaRPr>
          </a:p>
        </p:txBody>
      </p:sp>
      <p:sp>
        <p:nvSpPr>
          <p:cNvPr id="22" name="椭圆 21"/>
          <p:cNvSpPr/>
          <p:nvPr/>
        </p:nvSpPr>
        <p:spPr>
          <a:xfrm rot="11174285">
            <a:off x="57754" y="3094147"/>
            <a:ext cx="69731" cy="69731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rgbClr val="95886F"/>
              </a:solidFill>
            </a:endParaRPr>
          </a:p>
        </p:txBody>
      </p:sp>
      <p:sp>
        <p:nvSpPr>
          <p:cNvPr id="23" name="椭圆 22"/>
          <p:cNvSpPr/>
          <p:nvPr/>
        </p:nvSpPr>
        <p:spPr>
          <a:xfrm rot="11174285">
            <a:off x="82248" y="4516779"/>
            <a:ext cx="70347" cy="70347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rgbClr val="95886F"/>
              </a:solidFill>
            </a:endParaRPr>
          </a:p>
        </p:txBody>
      </p:sp>
      <p:sp>
        <p:nvSpPr>
          <p:cNvPr id="24" name="椭圆 23"/>
          <p:cNvSpPr/>
          <p:nvPr/>
        </p:nvSpPr>
        <p:spPr>
          <a:xfrm rot="11174285">
            <a:off x="582310" y="6010845"/>
            <a:ext cx="50031" cy="50031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 rot="11174285">
            <a:off x="375188" y="5016948"/>
            <a:ext cx="69731" cy="69731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rgbClr val="95886F"/>
              </a:solidFill>
            </a:endParaRPr>
          </a:p>
        </p:txBody>
      </p:sp>
      <p:sp>
        <p:nvSpPr>
          <p:cNvPr id="26" name="椭圆 25"/>
          <p:cNvSpPr/>
          <p:nvPr/>
        </p:nvSpPr>
        <p:spPr>
          <a:xfrm rot="11174285">
            <a:off x="1144056" y="5252577"/>
            <a:ext cx="70347" cy="70347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95886F"/>
              </a:solidFill>
            </a:endParaRPr>
          </a:p>
        </p:txBody>
      </p:sp>
      <p:sp>
        <p:nvSpPr>
          <p:cNvPr id="27" name="椭圆 26"/>
          <p:cNvSpPr/>
          <p:nvPr/>
        </p:nvSpPr>
        <p:spPr>
          <a:xfrm rot="11174285">
            <a:off x="938639" y="4071884"/>
            <a:ext cx="70347" cy="70347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rgbClr val="95886F"/>
              </a:solidFill>
            </a:endParaRPr>
          </a:p>
        </p:txBody>
      </p:sp>
      <p:sp>
        <p:nvSpPr>
          <p:cNvPr id="28" name="椭圆 27"/>
          <p:cNvSpPr/>
          <p:nvPr/>
        </p:nvSpPr>
        <p:spPr>
          <a:xfrm rot="11174285">
            <a:off x="274836" y="3997454"/>
            <a:ext cx="36291" cy="36291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95886F"/>
              </a:solidFill>
            </a:endParaRPr>
          </a:p>
        </p:txBody>
      </p:sp>
      <p:sp>
        <p:nvSpPr>
          <p:cNvPr id="29" name="椭圆 28"/>
          <p:cNvSpPr/>
          <p:nvPr/>
        </p:nvSpPr>
        <p:spPr>
          <a:xfrm rot="11174285">
            <a:off x="677838" y="4486705"/>
            <a:ext cx="31836" cy="31836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95886F"/>
              </a:solidFill>
            </a:endParaRPr>
          </a:p>
        </p:txBody>
      </p:sp>
      <p:sp>
        <p:nvSpPr>
          <p:cNvPr id="30" name="椭圆 29"/>
          <p:cNvSpPr/>
          <p:nvPr/>
        </p:nvSpPr>
        <p:spPr>
          <a:xfrm rot="11174285">
            <a:off x="123052" y="5460694"/>
            <a:ext cx="47738" cy="47738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 rot="11174285">
            <a:off x="1268993" y="6055615"/>
            <a:ext cx="51748" cy="51748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 rot="11174285">
            <a:off x="1825297" y="6502010"/>
            <a:ext cx="70347" cy="70347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 rot="11174285">
            <a:off x="2250812" y="7014678"/>
            <a:ext cx="97490" cy="97490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 rot="11174285">
            <a:off x="2992857" y="6770139"/>
            <a:ext cx="69731" cy="69731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 rot="11174285">
            <a:off x="2096191" y="6089493"/>
            <a:ext cx="42564" cy="42564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6" name="直接连接符 35"/>
          <p:cNvCxnSpPr>
            <a:endCxn id="22" idx="5"/>
          </p:cNvCxnSpPr>
          <p:nvPr/>
        </p:nvCxnSpPr>
        <p:spPr>
          <a:xfrm>
            <a:off x="-278951" y="2488988"/>
            <a:ext cx="349742" cy="612838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/>
        </p:nvCxnSpPr>
        <p:spPr>
          <a:xfrm flipH="1">
            <a:off x="1269146" y="6564320"/>
            <a:ext cx="587502" cy="552856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/>
        </p:nvCxnSpPr>
        <p:spPr>
          <a:xfrm flipH="1">
            <a:off x="973488" y="647670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>
            <a:endCxn id="45" idx="4"/>
          </p:cNvCxnSpPr>
          <p:nvPr/>
        </p:nvCxnSpPr>
        <p:spPr>
          <a:xfrm flipV="1">
            <a:off x="10849455" y="72590"/>
            <a:ext cx="717471" cy="121294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>
            <a:endCxn id="45" idx="0"/>
          </p:cNvCxnSpPr>
          <p:nvPr/>
        </p:nvCxnSpPr>
        <p:spPr>
          <a:xfrm flipH="1" flipV="1">
            <a:off x="11641601" y="62152"/>
            <a:ext cx="879303" cy="402045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>
            <a:endCxn id="48" idx="7"/>
          </p:cNvCxnSpPr>
          <p:nvPr/>
        </p:nvCxnSpPr>
        <p:spPr>
          <a:xfrm flipH="1" flipV="1">
            <a:off x="11021720" y="1233762"/>
            <a:ext cx="1248321" cy="187468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>
            <a:endCxn id="45" idx="5"/>
          </p:cNvCxnSpPr>
          <p:nvPr/>
        </p:nvCxnSpPr>
        <p:spPr>
          <a:xfrm flipH="1" flipV="1">
            <a:off x="11581921" y="100103"/>
            <a:ext cx="741582" cy="1361474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>
            <a:stCxn id="45" idx="6"/>
            <a:endCxn id="48" idx="1"/>
          </p:cNvCxnSpPr>
          <p:nvPr/>
        </p:nvCxnSpPr>
        <p:spPr>
          <a:xfrm flipH="1">
            <a:off x="11014716" y="108442"/>
            <a:ext cx="595288" cy="1075221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椭圆 44"/>
          <p:cNvSpPr/>
          <p:nvPr/>
        </p:nvSpPr>
        <p:spPr>
          <a:xfrm rot="4922515">
            <a:off x="11562792" y="29669"/>
            <a:ext cx="82942" cy="75402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 rot="4922515">
            <a:off x="12483315" y="485620"/>
            <a:ext cx="66025" cy="60022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7" name="直接连接符 46"/>
          <p:cNvCxnSpPr>
            <a:stCxn id="46" idx="5"/>
            <a:endCxn id="53" idx="1"/>
          </p:cNvCxnSpPr>
          <p:nvPr/>
        </p:nvCxnSpPr>
        <p:spPr>
          <a:xfrm flipH="1">
            <a:off x="12284366" y="541687"/>
            <a:ext cx="214175" cy="878001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椭圆 47"/>
          <p:cNvSpPr/>
          <p:nvPr/>
        </p:nvSpPr>
        <p:spPr>
          <a:xfrm rot="4922515">
            <a:off x="10959674" y="1179377"/>
            <a:ext cx="71542" cy="65038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9" name="直接连接符 48"/>
          <p:cNvCxnSpPr/>
          <p:nvPr/>
        </p:nvCxnSpPr>
        <p:spPr>
          <a:xfrm rot="4922515" flipH="1">
            <a:off x="10450674" y="718584"/>
            <a:ext cx="921070" cy="17273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/>
          <p:cNvCxnSpPr>
            <a:stCxn id="52" idx="1"/>
          </p:cNvCxnSpPr>
          <p:nvPr/>
        </p:nvCxnSpPr>
        <p:spPr>
          <a:xfrm flipV="1">
            <a:off x="9876855" y="199642"/>
            <a:ext cx="931465" cy="500410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/>
          <p:cNvCxnSpPr>
            <a:stCxn id="52" idx="7"/>
          </p:cNvCxnSpPr>
          <p:nvPr/>
        </p:nvCxnSpPr>
        <p:spPr>
          <a:xfrm>
            <a:off x="9885337" y="760733"/>
            <a:ext cx="1083225" cy="479060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椭圆 51"/>
          <p:cNvSpPr/>
          <p:nvPr/>
        </p:nvSpPr>
        <p:spPr>
          <a:xfrm rot="4922515">
            <a:off x="9810188" y="694861"/>
            <a:ext cx="86651" cy="78774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 rot="4922515">
            <a:off x="12220553" y="1414720"/>
            <a:ext cx="82942" cy="75402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 rot="4922515">
            <a:off x="10733240" y="142426"/>
            <a:ext cx="115605" cy="105095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椭圆 54"/>
          <p:cNvSpPr/>
          <p:nvPr/>
        </p:nvSpPr>
        <p:spPr>
          <a:xfrm rot="11174285">
            <a:off x="11403684" y="1570680"/>
            <a:ext cx="114883" cy="104439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椭圆 55"/>
          <p:cNvSpPr/>
          <p:nvPr/>
        </p:nvSpPr>
        <p:spPr>
          <a:xfrm rot="11174285">
            <a:off x="9179546" y="247236"/>
            <a:ext cx="82172" cy="74702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椭圆 56"/>
          <p:cNvSpPr/>
          <p:nvPr/>
        </p:nvSpPr>
        <p:spPr>
          <a:xfrm rot="11174285">
            <a:off x="10121524" y="1249677"/>
            <a:ext cx="50157" cy="45598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8" name="直接连接符 57"/>
          <p:cNvCxnSpPr>
            <a:stCxn id="56" idx="1"/>
            <a:endCxn id="52" idx="2"/>
          </p:cNvCxnSpPr>
          <p:nvPr/>
        </p:nvCxnSpPr>
        <p:spPr>
          <a:xfrm>
            <a:off x="9246642" y="313998"/>
            <a:ext cx="600872" cy="377341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58"/>
          <p:cNvCxnSpPr>
            <a:stCxn id="56" idx="3"/>
          </p:cNvCxnSpPr>
          <p:nvPr/>
        </p:nvCxnSpPr>
        <p:spPr>
          <a:xfrm flipV="1">
            <a:off x="9252382" y="-142065"/>
            <a:ext cx="675550" cy="403554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4" name="组合 63"/>
          <p:cNvGrpSpPr/>
          <p:nvPr/>
        </p:nvGrpSpPr>
        <p:grpSpPr>
          <a:xfrm>
            <a:off x="1889125" y="869950"/>
            <a:ext cx="9625965" cy="5759450"/>
            <a:chOff x="2991" y="1370"/>
            <a:chExt cx="15159" cy="9070"/>
          </a:xfrm>
        </p:grpSpPr>
        <p:pic>
          <p:nvPicPr>
            <p:cNvPr id="38" name="图片 37" descr="8-0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91" y="1370"/>
              <a:ext cx="6435" cy="9071"/>
            </a:xfrm>
            <a:prstGeom prst="rect">
              <a:avLst/>
            </a:prstGeom>
          </p:spPr>
        </p:pic>
        <p:pic>
          <p:nvPicPr>
            <p:cNvPr id="61" name="图片 60" descr="9-0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716" y="1370"/>
              <a:ext cx="6434" cy="9071"/>
            </a:xfrm>
            <a:prstGeom prst="rect">
              <a:avLst/>
            </a:prstGeom>
          </p:spPr>
        </p:pic>
        <p:pic>
          <p:nvPicPr>
            <p:cNvPr id="63" name="图片 62" descr="10-0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354" y="1370"/>
              <a:ext cx="6434" cy="9071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7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8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9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0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3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5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6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9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0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1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2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5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6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7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8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1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2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3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4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7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0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3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4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5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6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0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1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2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5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6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7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8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1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2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3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4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7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9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0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9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9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4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" grpId="0"/>
      <p:bldP spid="20" grpId="0" bldLvl="0" animBg="1"/>
      <p:bldP spid="21" grpId="0" bldLvl="0" animBg="1"/>
      <p:bldP spid="22" grpId="0" bldLvl="0" animBg="1"/>
      <p:bldP spid="23" grpId="0" bldLvl="0" animBg="1"/>
      <p:bldP spid="24" grpId="0" bldLvl="0" animBg="1"/>
      <p:bldP spid="25" grpId="0" bldLvl="0" animBg="1"/>
      <p:bldP spid="26" grpId="0" bldLvl="0" animBg="1"/>
      <p:bldP spid="27" grpId="0" bldLvl="0" animBg="1"/>
      <p:bldP spid="28" grpId="0" bldLvl="0" animBg="1"/>
      <p:bldP spid="29" grpId="0" bldLvl="0" animBg="1"/>
      <p:bldP spid="30" grpId="0" bldLvl="0" animBg="1"/>
      <p:bldP spid="31" grpId="0" bldLvl="0" animBg="1"/>
      <p:bldP spid="32" grpId="0" bldLvl="0" animBg="1"/>
      <p:bldP spid="33" grpId="0" bldLvl="0" animBg="1"/>
      <p:bldP spid="34" grpId="0" bldLvl="0" animBg="1"/>
      <p:bldP spid="35" grpId="0" bldLvl="0" animBg="1"/>
      <p:bldP spid="45" grpId="0" bldLvl="0" animBg="1"/>
      <p:bldP spid="46" grpId="0" bldLvl="0" animBg="1"/>
      <p:bldP spid="48" grpId="0" bldLvl="0" animBg="1"/>
      <p:bldP spid="52" grpId="0" bldLvl="0" animBg="1"/>
      <p:bldP spid="53" grpId="0" bldLvl="0" animBg="1"/>
      <p:bldP spid="54" grpId="0" bldLvl="0" animBg="1"/>
      <p:bldP spid="55" grpId="0" bldLvl="0" animBg="1"/>
      <p:bldP spid="56" grpId="0" bldLvl="0" animBg="1"/>
      <p:bldP spid="57" grpId="0" bldLvl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文本框 90"/>
          <p:cNvSpPr txBox="1"/>
          <p:nvPr/>
        </p:nvSpPr>
        <p:spPr>
          <a:xfrm>
            <a:off x="258445" y="66040"/>
            <a:ext cx="398272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j-lt"/>
                <a:ea typeface="+mj-lt"/>
                <a:cs typeface="+mj-lt"/>
              </a:rPr>
              <a:t>02  </a:t>
            </a:r>
            <a:r>
              <a:rPr lang="zh-CN" altLang="en-US" sz="2800" dirty="0">
                <a:solidFill>
                  <a:schemeClr val="tx1"/>
                </a:solidFill>
                <a:latin typeface="+mj-lt"/>
                <a:ea typeface="+mj-lt"/>
                <a:cs typeface="+mj-lt"/>
              </a:rPr>
              <a:t>产品展示</a:t>
            </a:r>
            <a:r>
              <a:rPr lang="en-US" altLang="zh-CN" sz="2800" dirty="0">
                <a:solidFill>
                  <a:schemeClr val="tx1"/>
                </a:solidFill>
                <a:latin typeface="+mj-lt"/>
                <a:ea typeface="+mj-lt"/>
                <a:cs typeface="+mj-lt"/>
              </a:rPr>
              <a:t> </a:t>
            </a:r>
          </a:p>
        </p:txBody>
      </p:sp>
      <p:cxnSp>
        <p:nvCxnSpPr>
          <p:cNvPr id="2" name="直接连接符 1"/>
          <p:cNvCxnSpPr>
            <a:stCxn id="28" idx="2"/>
            <a:endCxn id="27" idx="5"/>
          </p:cNvCxnSpPr>
          <p:nvPr/>
        </p:nvCxnSpPr>
        <p:spPr>
          <a:xfrm>
            <a:off x="311019" y="4017571"/>
            <a:ext cx="640772" cy="62060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>
            <a:stCxn id="22" idx="1"/>
            <a:endCxn id="21" idx="5"/>
          </p:cNvCxnSpPr>
          <p:nvPr/>
        </p:nvCxnSpPr>
        <p:spPr>
          <a:xfrm>
            <a:off x="114449" y="3156200"/>
            <a:ext cx="368021" cy="303909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>
            <a:stCxn id="21" idx="1"/>
            <a:endCxn id="28" idx="5"/>
          </p:cNvCxnSpPr>
          <p:nvPr/>
        </p:nvCxnSpPr>
        <p:spPr>
          <a:xfrm flipH="1">
            <a:off x="281621" y="3499120"/>
            <a:ext cx="232171" cy="502330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>
            <a:stCxn id="28" idx="7"/>
          </p:cNvCxnSpPr>
          <p:nvPr/>
        </p:nvCxnSpPr>
        <p:spPr>
          <a:xfrm flipH="1">
            <a:off x="126438" y="4026960"/>
            <a:ext cx="152395" cy="442546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>
            <a:stCxn id="23" idx="2"/>
          </p:cNvCxnSpPr>
          <p:nvPr/>
        </p:nvCxnSpPr>
        <p:spPr>
          <a:xfrm flipV="1">
            <a:off x="152387" y="4509317"/>
            <a:ext cx="511612" cy="46457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>
            <a:stCxn id="25" idx="4"/>
          </p:cNvCxnSpPr>
          <p:nvPr/>
        </p:nvCxnSpPr>
        <p:spPr>
          <a:xfrm flipV="1">
            <a:off x="413843" y="4544020"/>
            <a:ext cx="287319" cy="473135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>
            <a:endCxn id="30" idx="4"/>
          </p:cNvCxnSpPr>
          <p:nvPr/>
        </p:nvCxnSpPr>
        <p:spPr>
          <a:xfrm>
            <a:off x="47971" y="4573825"/>
            <a:ext cx="101544" cy="887011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>
            <a:stCxn id="25" idx="7"/>
          </p:cNvCxnSpPr>
          <p:nvPr/>
        </p:nvCxnSpPr>
        <p:spPr>
          <a:xfrm flipH="1">
            <a:off x="126361" y="5073643"/>
            <a:ext cx="256506" cy="425786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>
            <a:stCxn id="25" idx="1"/>
            <a:endCxn id="24" idx="5"/>
          </p:cNvCxnSpPr>
          <p:nvPr/>
        </p:nvCxnSpPr>
        <p:spPr>
          <a:xfrm>
            <a:off x="431883" y="5079001"/>
            <a:ext cx="159781" cy="937354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>
            <a:stCxn id="26" idx="4"/>
          </p:cNvCxnSpPr>
          <p:nvPr/>
        </p:nvCxnSpPr>
        <p:spPr>
          <a:xfrm flipH="1" flipV="1">
            <a:off x="717261" y="4531895"/>
            <a:ext cx="465790" cy="720891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>
            <a:stCxn id="24" idx="7"/>
            <a:endCxn id="30" idx="1"/>
          </p:cNvCxnSpPr>
          <p:nvPr/>
        </p:nvCxnSpPr>
        <p:spPr>
          <a:xfrm flipH="1" flipV="1">
            <a:off x="161866" y="5503176"/>
            <a:ext cx="425954" cy="548347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>
            <a:stCxn id="20" idx="3"/>
            <a:endCxn id="24" idx="0"/>
          </p:cNvCxnSpPr>
          <p:nvPr/>
        </p:nvCxnSpPr>
        <p:spPr>
          <a:xfrm flipV="1">
            <a:off x="387547" y="6060728"/>
            <a:ext cx="217060" cy="623641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>
            <a:stCxn id="25" idx="2"/>
            <a:endCxn id="26" idx="6"/>
          </p:cNvCxnSpPr>
          <p:nvPr/>
        </p:nvCxnSpPr>
        <p:spPr>
          <a:xfrm>
            <a:off x="444713" y="5055602"/>
            <a:ext cx="699551" cy="228326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>
            <a:stCxn id="29" idx="3"/>
            <a:endCxn id="27" idx="0"/>
          </p:cNvCxnSpPr>
          <p:nvPr/>
        </p:nvCxnSpPr>
        <p:spPr>
          <a:xfrm flipV="1">
            <a:off x="706168" y="4142022"/>
            <a:ext cx="263822" cy="350635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>
            <a:stCxn id="26" idx="0"/>
            <a:endCxn id="24" idx="2"/>
          </p:cNvCxnSpPr>
          <p:nvPr/>
        </p:nvCxnSpPr>
        <p:spPr>
          <a:xfrm flipH="1">
            <a:off x="632193" y="5322716"/>
            <a:ext cx="543214" cy="715863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>
            <a:stCxn id="24" idx="2"/>
            <a:endCxn id="31" idx="6"/>
          </p:cNvCxnSpPr>
          <p:nvPr/>
        </p:nvCxnSpPr>
        <p:spPr>
          <a:xfrm>
            <a:off x="632193" y="6038579"/>
            <a:ext cx="636954" cy="40098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>
            <a:stCxn id="31" idx="1"/>
            <a:endCxn id="32" idx="4"/>
          </p:cNvCxnSpPr>
          <p:nvPr/>
        </p:nvCxnSpPr>
        <p:spPr>
          <a:xfrm>
            <a:off x="1311066" y="6101664"/>
            <a:ext cx="553226" cy="400554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>
            <a:stCxn id="31" idx="0"/>
            <a:endCxn id="20" idx="2"/>
          </p:cNvCxnSpPr>
          <p:nvPr/>
        </p:nvCxnSpPr>
        <p:spPr>
          <a:xfrm flipH="1">
            <a:off x="397493" y="6107210"/>
            <a:ext cx="894563" cy="611255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椭圆 19"/>
          <p:cNvSpPr/>
          <p:nvPr/>
        </p:nvSpPr>
        <p:spPr>
          <a:xfrm rot="11174285">
            <a:off x="304955" y="6667017"/>
            <a:ext cx="92812" cy="92812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 rot="11174285">
            <a:off x="473116" y="3454599"/>
            <a:ext cx="50031" cy="50031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95886F"/>
              </a:solidFill>
            </a:endParaRPr>
          </a:p>
        </p:txBody>
      </p:sp>
      <p:sp>
        <p:nvSpPr>
          <p:cNvPr id="22" name="椭圆 21"/>
          <p:cNvSpPr/>
          <p:nvPr/>
        </p:nvSpPr>
        <p:spPr>
          <a:xfrm rot="11174285">
            <a:off x="57754" y="3094147"/>
            <a:ext cx="69731" cy="69731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rgbClr val="95886F"/>
              </a:solidFill>
            </a:endParaRPr>
          </a:p>
        </p:txBody>
      </p:sp>
      <p:sp>
        <p:nvSpPr>
          <p:cNvPr id="23" name="椭圆 22"/>
          <p:cNvSpPr/>
          <p:nvPr/>
        </p:nvSpPr>
        <p:spPr>
          <a:xfrm rot="11174285">
            <a:off x="82248" y="4516779"/>
            <a:ext cx="70347" cy="70347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rgbClr val="95886F"/>
              </a:solidFill>
            </a:endParaRPr>
          </a:p>
        </p:txBody>
      </p:sp>
      <p:sp>
        <p:nvSpPr>
          <p:cNvPr id="24" name="椭圆 23"/>
          <p:cNvSpPr/>
          <p:nvPr/>
        </p:nvSpPr>
        <p:spPr>
          <a:xfrm rot="11174285">
            <a:off x="582310" y="6010845"/>
            <a:ext cx="50031" cy="50031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 rot="11174285">
            <a:off x="375188" y="5016948"/>
            <a:ext cx="69731" cy="69731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rgbClr val="95886F"/>
              </a:solidFill>
            </a:endParaRPr>
          </a:p>
        </p:txBody>
      </p:sp>
      <p:sp>
        <p:nvSpPr>
          <p:cNvPr id="26" name="椭圆 25"/>
          <p:cNvSpPr/>
          <p:nvPr/>
        </p:nvSpPr>
        <p:spPr>
          <a:xfrm rot="11174285">
            <a:off x="1144056" y="5252577"/>
            <a:ext cx="70347" cy="70347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95886F"/>
              </a:solidFill>
            </a:endParaRPr>
          </a:p>
        </p:txBody>
      </p:sp>
      <p:sp>
        <p:nvSpPr>
          <p:cNvPr id="27" name="椭圆 26"/>
          <p:cNvSpPr/>
          <p:nvPr/>
        </p:nvSpPr>
        <p:spPr>
          <a:xfrm rot="11174285">
            <a:off x="938639" y="4071884"/>
            <a:ext cx="70347" cy="70347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rgbClr val="95886F"/>
              </a:solidFill>
            </a:endParaRPr>
          </a:p>
        </p:txBody>
      </p:sp>
      <p:sp>
        <p:nvSpPr>
          <p:cNvPr id="28" name="椭圆 27"/>
          <p:cNvSpPr/>
          <p:nvPr/>
        </p:nvSpPr>
        <p:spPr>
          <a:xfrm rot="11174285">
            <a:off x="274836" y="3997454"/>
            <a:ext cx="36291" cy="36291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95886F"/>
              </a:solidFill>
            </a:endParaRPr>
          </a:p>
        </p:txBody>
      </p:sp>
      <p:sp>
        <p:nvSpPr>
          <p:cNvPr id="29" name="椭圆 28"/>
          <p:cNvSpPr/>
          <p:nvPr/>
        </p:nvSpPr>
        <p:spPr>
          <a:xfrm rot="11174285">
            <a:off x="677838" y="4486705"/>
            <a:ext cx="31836" cy="31836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95886F"/>
              </a:solidFill>
            </a:endParaRPr>
          </a:p>
        </p:txBody>
      </p:sp>
      <p:sp>
        <p:nvSpPr>
          <p:cNvPr id="30" name="椭圆 29"/>
          <p:cNvSpPr/>
          <p:nvPr/>
        </p:nvSpPr>
        <p:spPr>
          <a:xfrm rot="11174285">
            <a:off x="123052" y="5460694"/>
            <a:ext cx="47738" cy="47738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 rot="11174285">
            <a:off x="1268993" y="6055615"/>
            <a:ext cx="51748" cy="51748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 rot="11174285">
            <a:off x="1825297" y="6502010"/>
            <a:ext cx="70347" cy="70347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 rot="11174285">
            <a:off x="2250812" y="7014678"/>
            <a:ext cx="97490" cy="97490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 rot="11174285">
            <a:off x="2992857" y="6770139"/>
            <a:ext cx="69731" cy="69731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 rot="11174285">
            <a:off x="2096191" y="6089493"/>
            <a:ext cx="42564" cy="42564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6" name="直接连接符 35"/>
          <p:cNvCxnSpPr>
            <a:endCxn id="22" idx="5"/>
          </p:cNvCxnSpPr>
          <p:nvPr/>
        </p:nvCxnSpPr>
        <p:spPr>
          <a:xfrm>
            <a:off x="-278951" y="2488988"/>
            <a:ext cx="349742" cy="612838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/>
        </p:nvCxnSpPr>
        <p:spPr>
          <a:xfrm flipH="1">
            <a:off x="1269146" y="6564320"/>
            <a:ext cx="587502" cy="552856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/>
        </p:nvCxnSpPr>
        <p:spPr>
          <a:xfrm flipH="1">
            <a:off x="973488" y="647670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>
            <a:endCxn id="45" idx="4"/>
          </p:cNvCxnSpPr>
          <p:nvPr/>
        </p:nvCxnSpPr>
        <p:spPr>
          <a:xfrm flipV="1">
            <a:off x="10849455" y="72590"/>
            <a:ext cx="717471" cy="121294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>
            <a:endCxn id="45" idx="0"/>
          </p:cNvCxnSpPr>
          <p:nvPr/>
        </p:nvCxnSpPr>
        <p:spPr>
          <a:xfrm flipH="1" flipV="1">
            <a:off x="11641601" y="62152"/>
            <a:ext cx="879303" cy="402045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>
            <a:endCxn id="48" idx="7"/>
          </p:cNvCxnSpPr>
          <p:nvPr/>
        </p:nvCxnSpPr>
        <p:spPr>
          <a:xfrm flipH="1" flipV="1">
            <a:off x="11021720" y="1233762"/>
            <a:ext cx="1248321" cy="187468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>
            <a:endCxn id="45" idx="5"/>
          </p:cNvCxnSpPr>
          <p:nvPr/>
        </p:nvCxnSpPr>
        <p:spPr>
          <a:xfrm flipH="1" flipV="1">
            <a:off x="11581921" y="100103"/>
            <a:ext cx="741582" cy="1361474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>
            <a:stCxn id="45" idx="6"/>
            <a:endCxn id="48" idx="1"/>
          </p:cNvCxnSpPr>
          <p:nvPr/>
        </p:nvCxnSpPr>
        <p:spPr>
          <a:xfrm flipH="1">
            <a:off x="11014716" y="108442"/>
            <a:ext cx="595288" cy="1075221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椭圆 44"/>
          <p:cNvSpPr/>
          <p:nvPr/>
        </p:nvSpPr>
        <p:spPr>
          <a:xfrm rot="4922515">
            <a:off x="11562792" y="29669"/>
            <a:ext cx="82942" cy="75402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 rot="4922515">
            <a:off x="12483315" y="485620"/>
            <a:ext cx="66025" cy="60022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7" name="直接连接符 46"/>
          <p:cNvCxnSpPr>
            <a:stCxn id="46" idx="5"/>
            <a:endCxn id="53" idx="1"/>
          </p:cNvCxnSpPr>
          <p:nvPr/>
        </p:nvCxnSpPr>
        <p:spPr>
          <a:xfrm flipH="1">
            <a:off x="12284366" y="541687"/>
            <a:ext cx="214175" cy="878001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椭圆 47"/>
          <p:cNvSpPr/>
          <p:nvPr/>
        </p:nvSpPr>
        <p:spPr>
          <a:xfrm rot="4922515">
            <a:off x="10959674" y="1179377"/>
            <a:ext cx="71542" cy="65038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9" name="直接连接符 48"/>
          <p:cNvCxnSpPr/>
          <p:nvPr/>
        </p:nvCxnSpPr>
        <p:spPr>
          <a:xfrm rot="4922515" flipH="1">
            <a:off x="10450674" y="718584"/>
            <a:ext cx="921070" cy="17273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/>
          <p:cNvCxnSpPr>
            <a:stCxn id="52" idx="1"/>
          </p:cNvCxnSpPr>
          <p:nvPr/>
        </p:nvCxnSpPr>
        <p:spPr>
          <a:xfrm flipV="1">
            <a:off x="9876855" y="199642"/>
            <a:ext cx="931465" cy="500410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/>
          <p:cNvCxnSpPr>
            <a:stCxn id="52" idx="7"/>
          </p:cNvCxnSpPr>
          <p:nvPr/>
        </p:nvCxnSpPr>
        <p:spPr>
          <a:xfrm>
            <a:off x="9885337" y="760733"/>
            <a:ext cx="1083225" cy="479060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椭圆 51"/>
          <p:cNvSpPr/>
          <p:nvPr/>
        </p:nvSpPr>
        <p:spPr>
          <a:xfrm rot="4922515">
            <a:off x="9810188" y="694861"/>
            <a:ext cx="86651" cy="78774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 rot="4922515">
            <a:off x="12220553" y="1414720"/>
            <a:ext cx="82942" cy="75402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 rot="4922515">
            <a:off x="10733240" y="142426"/>
            <a:ext cx="115605" cy="105095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椭圆 54"/>
          <p:cNvSpPr/>
          <p:nvPr/>
        </p:nvSpPr>
        <p:spPr>
          <a:xfrm rot="11174285">
            <a:off x="11403684" y="1570680"/>
            <a:ext cx="114883" cy="104439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椭圆 55"/>
          <p:cNvSpPr/>
          <p:nvPr/>
        </p:nvSpPr>
        <p:spPr>
          <a:xfrm rot="11174285">
            <a:off x="9179546" y="247236"/>
            <a:ext cx="82172" cy="74702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椭圆 56"/>
          <p:cNvSpPr/>
          <p:nvPr/>
        </p:nvSpPr>
        <p:spPr>
          <a:xfrm rot="11174285">
            <a:off x="10121524" y="1249677"/>
            <a:ext cx="50157" cy="45598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8" name="直接连接符 57"/>
          <p:cNvCxnSpPr>
            <a:stCxn id="56" idx="1"/>
            <a:endCxn id="52" idx="2"/>
          </p:cNvCxnSpPr>
          <p:nvPr/>
        </p:nvCxnSpPr>
        <p:spPr>
          <a:xfrm>
            <a:off x="9246642" y="313998"/>
            <a:ext cx="600872" cy="377341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58"/>
          <p:cNvCxnSpPr>
            <a:stCxn id="56" idx="3"/>
          </p:cNvCxnSpPr>
          <p:nvPr/>
        </p:nvCxnSpPr>
        <p:spPr>
          <a:xfrm flipV="1">
            <a:off x="9252382" y="-142065"/>
            <a:ext cx="675550" cy="403554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组合 37"/>
          <p:cNvGrpSpPr/>
          <p:nvPr/>
        </p:nvGrpSpPr>
        <p:grpSpPr>
          <a:xfrm>
            <a:off x="1889760" y="869950"/>
            <a:ext cx="9634220" cy="5759450"/>
            <a:chOff x="2976" y="1370"/>
            <a:chExt cx="15172" cy="9070"/>
          </a:xfrm>
        </p:grpSpPr>
        <p:pic>
          <p:nvPicPr>
            <p:cNvPr id="60" name="图片 59" descr="11-0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76" y="1370"/>
              <a:ext cx="6435" cy="9071"/>
            </a:xfrm>
            <a:prstGeom prst="rect">
              <a:avLst/>
            </a:prstGeom>
          </p:spPr>
        </p:pic>
        <p:pic>
          <p:nvPicPr>
            <p:cNvPr id="62" name="图片 61" descr="12-0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340" y="1370"/>
              <a:ext cx="6434" cy="9071"/>
            </a:xfrm>
            <a:prstGeom prst="rect">
              <a:avLst/>
            </a:prstGeom>
          </p:spPr>
        </p:pic>
        <p:pic>
          <p:nvPicPr>
            <p:cNvPr id="65" name="图片 64" descr="13-01"/>
            <p:cNvPicPr>
              <a:picLocks noChangeAspect="1"/>
            </p:cNvPicPr>
            <p:nvPr/>
          </p:nvPicPr>
          <p:blipFill>
            <a:blip r:embed="rId5"/>
            <a:srcRect l="7778"/>
            <a:stretch>
              <a:fillRect/>
            </a:stretch>
          </p:blipFill>
          <p:spPr>
            <a:xfrm>
              <a:off x="12214" y="1370"/>
              <a:ext cx="5934" cy="9071"/>
            </a:xfrm>
            <a:prstGeom prst="rect">
              <a:avLst/>
            </a:prstGeom>
          </p:spPr>
        </p:pic>
      </p:grpSp>
      <p:sp>
        <p:nvSpPr>
          <p:cNvPr id="64" name="TextBox 47"/>
          <p:cNvSpPr txBox="1"/>
          <p:nvPr/>
        </p:nvSpPr>
        <p:spPr>
          <a:xfrm flipH="1">
            <a:off x="10541273" y="5499429"/>
            <a:ext cx="1415736" cy="368352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dirty="0">
                <a:solidFill>
                  <a:srgbClr val="95886F"/>
                </a:solidFill>
                <a:latin typeface="Open Sans"/>
                <a:cs typeface="Lato Regular"/>
              </a:rPr>
              <a:t>滑动切换时间</a:t>
            </a:r>
            <a:endParaRPr kumimoji="0" lang="zh-CN" altLang="id-ID" sz="1600" i="0" u="none" strike="noStrike" kern="1200" cap="none" spc="0" normalizeH="0" baseline="0" noProof="0" dirty="0">
              <a:ln>
                <a:noFill/>
              </a:ln>
              <a:solidFill>
                <a:srgbClr val="95886F"/>
              </a:solidFill>
              <a:effectLst/>
              <a:uLnTx/>
              <a:uFillTx/>
              <a:latin typeface="Open Sans"/>
              <a:ea typeface="+mn-ea"/>
              <a:cs typeface="Lato Regular"/>
            </a:endParaRPr>
          </a:p>
        </p:txBody>
      </p:sp>
      <p:cxnSp>
        <p:nvCxnSpPr>
          <p:cNvPr id="66" name="Straight Connector 45"/>
          <p:cNvCxnSpPr/>
          <p:nvPr/>
        </p:nvCxnSpPr>
        <p:spPr>
          <a:xfrm>
            <a:off x="9742847" y="5700973"/>
            <a:ext cx="788376" cy="0"/>
          </a:xfrm>
          <a:prstGeom prst="line">
            <a:avLst/>
          </a:prstGeom>
          <a:ln>
            <a:solidFill>
              <a:schemeClr val="accent2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7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8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9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0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3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5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6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9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0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1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2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5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6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7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8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1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2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3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4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7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0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3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4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5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6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0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1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2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5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6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7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8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1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2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3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4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7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9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0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9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9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4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" grpId="0"/>
      <p:bldP spid="20" grpId="0" bldLvl="0" animBg="1"/>
      <p:bldP spid="21" grpId="0" bldLvl="0" animBg="1"/>
      <p:bldP spid="22" grpId="0" bldLvl="0" animBg="1"/>
      <p:bldP spid="23" grpId="0" bldLvl="0" animBg="1"/>
      <p:bldP spid="24" grpId="0" bldLvl="0" animBg="1"/>
      <p:bldP spid="25" grpId="0" bldLvl="0" animBg="1"/>
      <p:bldP spid="26" grpId="0" bldLvl="0" animBg="1"/>
      <p:bldP spid="27" grpId="0" bldLvl="0" animBg="1"/>
      <p:bldP spid="28" grpId="0" bldLvl="0" animBg="1"/>
      <p:bldP spid="29" grpId="0" bldLvl="0" animBg="1"/>
      <p:bldP spid="30" grpId="0" bldLvl="0" animBg="1"/>
      <p:bldP spid="31" grpId="0" bldLvl="0" animBg="1"/>
      <p:bldP spid="32" grpId="0" bldLvl="0" animBg="1"/>
      <p:bldP spid="33" grpId="0" bldLvl="0" animBg="1"/>
      <p:bldP spid="34" grpId="0" bldLvl="0" animBg="1"/>
      <p:bldP spid="35" grpId="0" bldLvl="0" animBg="1"/>
      <p:bldP spid="45" grpId="0" bldLvl="0" animBg="1"/>
      <p:bldP spid="46" grpId="0" bldLvl="0" animBg="1"/>
      <p:bldP spid="48" grpId="0" bldLvl="0" animBg="1"/>
      <p:bldP spid="52" grpId="0" bldLvl="0" animBg="1"/>
      <p:bldP spid="53" grpId="0" bldLvl="0" animBg="1"/>
      <p:bldP spid="54" grpId="0" bldLvl="0" animBg="1"/>
      <p:bldP spid="55" grpId="0" bldLvl="0" animBg="1"/>
      <p:bldP spid="56" grpId="0" bldLvl="0" animBg="1"/>
      <p:bldP spid="57" grpId="0" bldLvl="0" animBg="1"/>
      <p:bldP spid="6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文本框 246"/>
          <p:cNvSpPr txBox="1"/>
          <p:nvPr/>
        </p:nvSpPr>
        <p:spPr>
          <a:xfrm>
            <a:off x="258445" y="66040"/>
            <a:ext cx="398272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j-lt"/>
                <a:ea typeface="+mj-lt"/>
                <a:cs typeface="+mj-lt"/>
              </a:rPr>
              <a:t>02  </a:t>
            </a:r>
            <a:r>
              <a:rPr lang="en-US" altLang="zh-CN" sz="2800" dirty="0">
                <a:solidFill>
                  <a:schemeClr val="tx1"/>
                </a:solidFill>
                <a:latin typeface="+mj-lt"/>
                <a:ea typeface="+mj-lt"/>
                <a:cs typeface="+mj-lt"/>
              </a:rPr>
              <a:t>UI</a:t>
            </a:r>
            <a:r>
              <a:rPr lang="zh-CN" altLang="en-US" sz="2800" dirty="0">
                <a:solidFill>
                  <a:schemeClr val="tx1"/>
                </a:solidFill>
                <a:latin typeface="+mj-lt"/>
                <a:ea typeface="+mj-lt"/>
                <a:cs typeface="+mj-lt"/>
              </a:rPr>
              <a:t>设计</a:t>
            </a:r>
            <a:r>
              <a:rPr lang="en-US" altLang="zh-CN" sz="2800" dirty="0">
                <a:solidFill>
                  <a:schemeClr val="tx1"/>
                </a:solidFill>
                <a:latin typeface="+mj-lt"/>
                <a:ea typeface="+mj-lt"/>
                <a:cs typeface="+mj-lt"/>
              </a:rPr>
              <a:t> 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4289459" y="5794573"/>
            <a:ext cx="4179442" cy="2901465"/>
            <a:chOff x="4289459" y="5794573"/>
            <a:chExt cx="4179442" cy="2901465"/>
          </a:xfrm>
        </p:grpSpPr>
        <p:sp>
          <p:nvSpPr>
            <p:cNvPr id="3" name="Freeform 20113"/>
            <p:cNvSpPr>
              <a:spLocks noEditPoints="1"/>
            </p:cNvSpPr>
            <p:nvPr/>
          </p:nvSpPr>
          <p:spPr bwMode="auto">
            <a:xfrm>
              <a:off x="6932805" y="6155423"/>
              <a:ext cx="447560" cy="1528772"/>
            </a:xfrm>
            <a:custGeom>
              <a:avLst/>
              <a:gdLst>
                <a:gd name="T0" fmla="*/ 280 w 284"/>
                <a:gd name="T1" fmla="*/ 957 h 970"/>
                <a:gd name="T2" fmla="*/ 276 w 284"/>
                <a:gd name="T3" fmla="*/ 958 h 970"/>
                <a:gd name="T4" fmla="*/ 279 w 284"/>
                <a:gd name="T5" fmla="*/ 970 h 970"/>
                <a:gd name="T6" fmla="*/ 284 w 284"/>
                <a:gd name="T7" fmla="*/ 969 h 970"/>
                <a:gd name="T8" fmla="*/ 280 w 284"/>
                <a:gd name="T9" fmla="*/ 957 h 970"/>
                <a:gd name="T10" fmla="*/ 89 w 284"/>
                <a:gd name="T11" fmla="*/ 313 h 970"/>
                <a:gd name="T12" fmla="*/ 85 w 284"/>
                <a:gd name="T13" fmla="*/ 314 h 970"/>
                <a:gd name="T14" fmla="*/ 89 w 284"/>
                <a:gd name="T15" fmla="*/ 326 h 970"/>
                <a:gd name="T16" fmla="*/ 93 w 284"/>
                <a:gd name="T17" fmla="*/ 324 h 970"/>
                <a:gd name="T18" fmla="*/ 89 w 284"/>
                <a:gd name="T19" fmla="*/ 313 h 970"/>
                <a:gd name="T20" fmla="*/ 73 w 284"/>
                <a:gd name="T21" fmla="*/ 253 h 970"/>
                <a:gd name="T22" fmla="*/ 69 w 284"/>
                <a:gd name="T23" fmla="*/ 255 h 970"/>
                <a:gd name="T24" fmla="*/ 72 w 284"/>
                <a:gd name="T25" fmla="*/ 266 h 970"/>
                <a:gd name="T26" fmla="*/ 76 w 284"/>
                <a:gd name="T27" fmla="*/ 265 h 970"/>
                <a:gd name="T28" fmla="*/ 73 w 284"/>
                <a:gd name="T29" fmla="*/ 253 h 970"/>
                <a:gd name="T30" fmla="*/ 15 w 284"/>
                <a:gd name="T31" fmla="*/ 41 h 970"/>
                <a:gd name="T32" fmla="*/ 11 w 284"/>
                <a:gd name="T33" fmla="*/ 42 h 970"/>
                <a:gd name="T34" fmla="*/ 13 w 284"/>
                <a:gd name="T35" fmla="*/ 50 h 970"/>
                <a:gd name="T36" fmla="*/ 18 w 284"/>
                <a:gd name="T37" fmla="*/ 49 h 970"/>
                <a:gd name="T38" fmla="*/ 15 w 284"/>
                <a:gd name="T39" fmla="*/ 41 h 970"/>
                <a:gd name="T40" fmla="*/ 5 w 284"/>
                <a:gd name="T41" fmla="*/ 0 h 970"/>
                <a:gd name="T42" fmla="*/ 0 w 284"/>
                <a:gd name="T43" fmla="*/ 1 h 970"/>
                <a:gd name="T44" fmla="*/ 3 w 284"/>
                <a:gd name="T45" fmla="*/ 9 h 970"/>
                <a:gd name="T46" fmla="*/ 7 w 284"/>
                <a:gd name="T47" fmla="*/ 8 h 970"/>
                <a:gd name="T48" fmla="*/ 5 w 284"/>
                <a:gd name="T49" fmla="*/ 0 h 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84" h="970">
                  <a:moveTo>
                    <a:pt x="280" y="957"/>
                  </a:moveTo>
                  <a:cubicBezTo>
                    <a:pt x="279" y="957"/>
                    <a:pt x="277" y="958"/>
                    <a:pt x="276" y="958"/>
                  </a:cubicBezTo>
                  <a:cubicBezTo>
                    <a:pt x="279" y="970"/>
                    <a:pt x="279" y="970"/>
                    <a:pt x="279" y="970"/>
                  </a:cubicBezTo>
                  <a:cubicBezTo>
                    <a:pt x="281" y="969"/>
                    <a:pt x="282" y="969"/>
                    <a:pt x="284" y="969"/>
                  </a:cubicBezTo>
                  <a:cubicBezTo>
                    <a:pt x="280" y="957"/>
                    <a:pt x="280" y="957"/>
                    <a:pt x="280" y="957"/>
                  </a:cubicBezTo>
                  <a:moveTo>
                    <a:pt x="89" y="313"/>
                  </a:moveTo>
                  <a:cubicBezTo>
                    <a:pt x="88" y="313"/>
                    <a:pt x="87" y="314"/>
                    <a:pt x="85" y="314"/>
                  </a:cubicBezTo>
                  <a:cubicBezTo>
                    <a:pt x="89" y="326"/>
                    <a:pt x="89" y="326"/>
                    <a:pt x="89" y="326"/>
                  </a:cubicBezTo>
                  <a:cubicBezTo>
                    <a:pt x="90" y="325"/>
                    <a:pt x="91" y="325"/>
                    <a:pt x="93" y="324"/>
                  </a:cubicBezTo>
                  <a:cubicBezTo>
                    <a:pt x="89" y="313"/>
                    <a:pt x="89" y="313"/>
                    <a:pt x="89" y="313"/>
                  </a:cubicBezTo>
                  <a:moveTo>
                    <a:pt x="73" y="253"/>
                  </a:moveTo>
                  <a:cubicBezTo>
                    <a:pt x="71" y="254"/>
                    <a:pt x="70" y="254"/>
                    <a:pt x="69" y="255"/>
                  </a:cubicBezTo>
                  <a:cubicBezTo>
                    <a:pt x="72" y="266"/>
                    <a:pt x="72" y="266"/>
                    <a:pt x="72" y="266"/>
                  </a:cubicBezTo>
                  <a:cubicBezTo>
                    <a:pt x="73" y="266"/>
                    <a:pt x="75" y="265"/>
                    <a:pt x="76" y="265"/>
                  </a:cubicBezTo>
                  <a:cubicBezTo>
                    <a:pt x="73" y="253"/>
                    <a:pt x="73" y="253"/>
                    <a:pt x="73" y="253"/>
                  </a:cubicBezTo>
                  <a:moveTo>
                    <a:pt x="15" y="41"/>
                  </a:moveTo>
                  <a:cubicBezTo>
                    <a:pt x="14" y="41"/>
                    <a:pt x="13" y="42"/>
                    <a:pt x="11" y="42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5" y="50"/>
                    <a:pt x="16" y="49"/>
                    <a:pt x="18" y="49"/>
                  </a:cubicBezTo>
                  <a:cubicBezTo>
                    <a:pt x="15" y="41"/>
                    <a:pt x="15" y="41"/>
                    <a:pt x="15" y="41"/>
                  </a:cubicBezTo>
                  <a:moveTo>
                    <a:pt x="5" y="0"/>
                  </a:moveTo>
                  <a:cubicBezTo>
                    <a:pt x="3" y="0"/>
                    <a:pt x="2" y="1"/>
                    <a:pt x="0" y="1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4" y="9"/>
                    <a:pt x="5" y="8"/>
                    <a:pt x="7" y="8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" name="Freeform 20173"/>
            <p:cNvSpPr/>
            <p:nvPr/>
          </p:nvSpPr>
          <p:spPr bwMode="auto">
            <a:xfrm>
              <a:off x="4442874" y="8092401"/>
              <a:ext cx="9338" cy="4669"/>
            </a:xfrm>
            <a:custGeom>
              <a:avLst/>
              <a:gdLst>
                <a:gd name="T0" fmla="*/ 9 w 14"/>
                <a:gd name="T1" fmla="*/ 0 h 7"/>
                <a:gd name="T2" fmla="*/ 2 w 14"/>
                <a:gd name="T3" fmla="*/ 3 h 7"/>
                <a:gd name="T4" fmla="*/ 0 w 14"/>
                <a:gd name="T5" fmla="*/ 3 h 7"/>
                <a:gd name="T6" fmla="*/ 14 w 14"/>
                <a:gd name="T7" fmla="*/ 7 h 7"/>
                <a:gd name="T8" fmla="*/ 9 w 14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7">
                  <a:moveTo>
                    <a:pt x="9" y="0"/>
                  </a:moveTo>
                  <a:lnTo>
                    <a:pt x="2" y="3"/>
                  </a:lnTo>
                  <a:lnTo>
                    <a:pt x="0" y="3"/>
                  </a:lnTo>
                  <a:lnTo>
                    <a:pt x="14" y="7"/>
                  </a:lnTo>
                  <a:lnTo>
                    <a:pt x="9" y="0"/>
                  </a:ln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" name="Freeform 20175"/>
            <p:cNvSpPr>
              <a:spLocks noEditPoints="1"/>
            </p:cNvSpPr>
            <p:nvPr/>
          </p:nvSpPr>
          <p:spPr bwMode="auto">
            <a:xfrm>
              <a:off x="4328817" y="6333512"/>
              <a:ext cx="529602" cy="1161920"/>
            </a:xfrm>
            <a:custGeom>
              <a:avLst/>
              <a:gdLst>
                <a:gd name="T0" fmla="*/ 162 w 336"/>
                <a:gd name="T1" fmla="*/ 720 h 737"/>
                <a:gd name="T2" fmla="*/ 154 w 336"/>
                <a:gd name="T3" fmla="*/ 735 h 737"/>
                <a:gd name="T4" fmla="*/ 158 w 336"/>
                <a:gd name="T5" fmla="*/ 737 h 737"/>
                <a:gd name="T6" fmla="*/ 166 w 336"/>
                <a:gd name="T7" fmla="*/ 722 h 737"/>
                <a:gd name="T8" fmla="*/ 162 w 336"/>
                <a:gd name="T9" fmla="*/ 720 h 737"/>
                <a:gd name="T10" fmla="*/ 133 w 336"/>
                <a:gd name="T11" fmla="*/ 716 h 737"/>
                <a:gd name="T12" fmla="*/ 129 w 336"/>
                <a:gd name="T13" fmla="*/ 717 h 737"/>
                <a:gd name="T14" fmla="*/ 132 w 336"/>
                <a:gd name="T15" fmla="*/ 733 h 737"/>
                <a:gd name="T16" fmla="*/ 136 w 336"/>
                <a:gd name="T17" fmla="*/ 732 h 737"/>
                <a:gd name="T18" fmla="*/ 133 w 336"/>
                <a:gd name="T19" fmla="*/ 716 h 737"/>
                <a:gd name="T20" fmla="*/ 332 w 336"/>
                <a:gd name="T21" fmla="*/ 398 h 737"/>
                <a:gd name="T22" fmla="*/ 171 w 336"/>
                <a:gd name="T23" fmla="*/ 704 h 737"/>
                <a:gd name="T24" fmla="*/ 175 w 336"/>
                <a:gd name="T25" fmla="*/ 706 h 737"/>
                <a:gd name="T26" fmla="*/ 336 w 336"/>
                <a:gd name="T27" fmla="*/ 400 h 737"/>
                <a:gd name="T28" fmla="*/ 332 w 336"/>
                <a:gd name="T29" fmla="*/ 398 h 737"/>
                <a:gd name="T30" fmla="*/ 4 w 336"/>
                <a:gd name="T31" fmla="*/ 6 h 737"/>
                <a:gd name="T32" fmla="*/ 0 w 336"/>
                <a:gd name="T33" fmla="*/ 7 h 737"/>
                <a:gd name="T34" fmla="*/ 125 w 336"/>
                <a:gd name="T35" fmla="*/ 698 h 737"/>
                <a:gd name="T36" fmla="*/ 130 w 336"/>
                <a:gd name="T37" fmla="*/ 697 h 737"/>
                <a:gd name="T38" fmla="*/ 4 w 336"/>
                <a:gd name="T39" fmla="*/ 6 h 737"/>
                <a:gd name="T40" fmla="*/ 14 w 336"/>
                <a:gd name="T41" fmla="*/ 0 h 737"/>
                <a:gd name="T42" fmla="*/ 11 w 336"/>
                <a:gd name="T43" fmla="*/ 3 h 737"/>
                <a:gd name="T44" fmla="*/ 327 w 336"/>
                <a:gd name="T45" fmla="*/ 349 h 737"/>
                <a:gd name="T46" fmla="*/ 330 w 336"/>
                <a:gd name="T47" fmla="*/ 346 h 737"/>
                <a:gd name="T48" fmla="*/ 14 w 336"/>
                <a:gd name="T49" fmla="*/ 0 h 7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36" h="737">
                  <a:moveTo>
                    <a:pt x="162" y="720"/>
                  </a:moveTo>
                  <a:cubicBezTo>
                    <a:pt x="154" y="735"/>
                    <a:pt x="154" y="735"/>
                    <a:pt x="154" y="735"/>
                  </a:cubicBezTo>
                  <a:cubicBezTo>
                    <a:pt x="155" y="736"/>
                    <a:pt x="157" y="736"/>
                    <a:pt x="158" y="737"/>
                  </a:cubicBezTo>
                  <a:cubicBezTo>
                    <a:pt x="166" y="722"/>
                    <a:pt x="166" y="722"/>
                    <a:pt x="166" y="722"/>
                  </a:cubicBezTo>
                  <a:cubicBezTo>
                    <a:pt x="164" y="722"/>
                    <a:pt x="163" y="721"/>
                    <a:pt x="162" y="720"/>
                  </a:cubicBezTo>
                  <a:moveTo>
                    <a:pt x="133" y="716"/>
                  </a:moveTo>
                  <a:cubicBezTo>
                    <a:pt x="131" y="716"/>
                    <a:pt x="130" y="716"/>
                    <a:pt x="129" y="717"/>
                  </a:cubicBezTo>
                  <a:cubicBezTo>
                    <a:pt x="132" y="733"/>
                    <a:pt x="132" y="733"/>
                    <a:pt x="132" y="733"/>
                  </a:cubicBezTo>
                  <a:cubicBezTo>
                    <a:pt x="133" y="733"/>
                    <a:pt x="134" y="732"/>
                    <a:pt x="136" y="732"/>
                  </a:cubicBezTo>
                  <a:cubicBezTo>
                    <a:pt x="133" y="716"/>
                    <a:pt x="133" y="716"/>
                    <a:pt x="133" y="716"/>
                  </a:cubicBezTo>
                  <a:moveTo>
                    <a:pt x="332" y="398"/>
                  </a:moveTo>
                  <a:cubicBezTo>
                    <a:pt x="171" y="704"/>
                    <a:pt x="171" y="704"/>
                    <a:pt x="171" y="704"/>
                  </a:cubicBezTo>
                  <a:cubicBezTo>
                    <a:pt x="172" y="704"/>
                    <a:pt x="173" y="705"/>
                    <a:pt x="175" y="706"/>
                  </a:cubicBezTo>
                  <a:cubicBezTo>
                    <a:pt x="336" y="400"/>
                    <a:pt x="336" y="400"/>
                    <a:pt x="336" y="400"/>
                  </a:cubicBezTo>
                  <a:cubicBezTo>
                    <a:pt x="335" y="399"/>
                    <a:pt x="333" y="399"/>
                    <a:pt x="332" y="398"/>
                  </a:cubicBezTo>
                  <a:moveTo>
                    <a:pt x="4" y="6"/>
                  </a:moveTo>
                  <a:cubicBezTo>
                    <a:pt x="3" y="7"/>
                    <a:pt x="2" y="7"/>
                    <a:pt x="0" y="7"/>
                  </a:cubicBezTo>
                  <a:cubicBezTo>
                    <a:pt x="125" y="698"/>
                    <a:pt x="125" y="698"/>
                    <a:pt x="125" y="698"/>
                  </a:cubicBezTo>
                  <a:cubicBezTo>
                    <a:pt x="127" y="698"/>
                    <a:pt x="128" y="697"/>
                    <a:pt x="130" y="697"/>
                  </a:cubicBezTo>
                  <a:cubicBezTo>
                    <a:pt x="4" y="6"/>
                    <a:pt x="4" y="6"/>
                    <a:pt x="4" y="6"/>
                  </a:cubicBezTo>
                  <a:moveTo>
                    <a:pt x="14" y="0"/>
                  </a:moveTo>
                  <a:cubicBezTo>
                    <a:pt x="13" y="1"/>
                    <a:pt x="12" y="2"/>
                    <a:pt x="11" y="3"/>
                  </a:cubicBezTo>
                  <a:cubicBezTo>
                    <a:pt x="327" y="349"/>
                    <a:pt x="327" y="349"/>
                    <a:pt x="327" y="349"/>
                  </a:cubicBezTo>
                  <a:cubicBezTo>
                    <a:pt x="328" y="348"/>
                    <a:pt x="329" y="347"/>
                    <a:pt x="330" y="346"/>
                  </a:cubicBezTo>
                  <a:cubicBezTo>
                    <a:pt x="14" y="0"/>
                    <a:pt x="14" y="0"/>
                    <a:pt x="14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" name="Freeform 20176"/>
            <p:cNvSpPr>
              <a:spLocks noEditPoints="1"/>
            </p:cNvSpPr>
            <p:nvPr/>
          </p:nvSpPr>
          <p:spPr bwMode="auto">
            <a:xfrm>
              <a:off x="4352829" y="6060708"/>
              <a:ext cx="764388" cy="815078"/>
            </a:xfrm>
            <a:custGeom>
              <a:avLst/>
              <a:gdLst>
                <a:gd name="T0" fmla="*/ 346 w 485"/>
                <a:gd name="T1" fmla="*/ 515 h 517"/>
                <a:gd name="T2" fmla="*/ 478 w 485"/>
                <a:gd name="T3" fmla="*/ 269 h 517"/>
                <a:gd name="T4" fmla="*/ 308 w 485"/>
                <a:gd name="T5" fmla="*/ 261 h 517"/>
                <a:gd name="T6" fmla="*/ 329 w 485"/>
                <a:gd name="T7" fmla="*/ 513 h 517"/>
                <a:gd name="T8" fmla="*/ 308 w 485"/>
                <a:gd name="T9" fmla="*/ 261 h 517"/>
                <a:gd name="T10" fmla="*/ 478 w 485"/>
                <a:gd name="T11" fmla="*/ 261 h 517"/>
                <a:gd name="T12" fmla="*/ 485 w 485"/>
                <a:gd name="T13" fmla="*/ 256 h 517"/>
                <a:gd name="T14" fmla="*/ 306 w 485"/>
                <a:gd name="T15" fmla="*/ 235 h 517"/>
                <a:gd name="T16" fmla="*/ 302 w 485"/>
                <a:gd name="T17" fmla="*/ 236 h 517"/>
                <a:gd name="T18" fmla="*/ 303 w 485"/>
                <a:gd name="T19" fmla="*/ 248 h 517"/>
                <a:gd name="T20" fmla="*/ 306 w 485"/>
                <a:gd name="T21" fmla="*/ 235 h 517"/>
                <a:gd name="T22" fmla="*/ 466 w 485"/>
                <a:gd name="T23" fmla="*/ 239 h 517"/>
                <a:gd name="T24" fmla="*/ 473 w 485"/>
                <a:gd name="T25" fmla="*/ 236 h 517"/>
                <a:gd name="T26" fmla="*/ 352 w 485"/>
                <a:gd name="T27" fmla="*/ 217 h 517"/>
                <a:gd name="T28" fmla="*/ 458 w 485"/>
                <a:gd name="T29" fmla="*/ 238 h 517"/>
                <a:gd name="T30" fmla="*/ 352 w 485"/>
                <a:gd name="T31" fmla="*/ 217 h 517"/>
                <a:gd name="T32" fmla="*/ 326 w 485"/>
                <a:gd name="T33" fmla="*/ 217 h 517"/>
                <a:gd name="T34" fmla="*/ 338 w 485"/>
                <a:gd name="T35" fmla="*/ 214 h 517"/>
                <a:gd name="T36" fmla="*/ 266 w 485"/>
                <a:gd name="T37" fmla="*/ 203 h 517"/>
                <a:gd name="T38" fmla="*/ 277 w 485"/>
                <a:gd name="T39" fmla="*/ 209 h 517"/>
                <a:gd name="T40" fmla="*/ 266 w 485"/>
                <a:gd name="T41" fmla="*/ 203 h 517"/>
                <a:gd name="T42" fmla="*/ 295 w 485"/>
                <a:gd name="T43" fmla="*/ 174 h 517"/>
                <a:gd name="T44" fmla="*/ 301 w 485"/>
                <a:gd name="T45" fmla="*/ 186 h 517"/>
                <a:gd name="T46" fmla="*/ 4 w 485"/>
                <a:gd name="T47" fmla="*/ 161 h 517"/>
                <a:gd name="T48" fmla="*/ 252 w 485"/>
                <a:gd name="T49" fmla="*/ 205 h 517"/>
                <a:gd name="T50" fmla="*/ 4 w 485"/>
                <a:gd name="T51" fmla="*/ 161 h 517"/>
                <a:gd name="T52" fmla="*/ 281 w 485"/>
                <a:gd name="T53" fmla="*/ 13 h 517"/>
                <a:gd name="T54" fmla="*/ 279 w 485"/>
                <a:gd name="T55" fmla="*/ 13 h 517"/>
                <a:gd name="T56" fmla="*/ 298 w 485"/>
                <a:gd name="T57" fmla="*/ 160 h 517"/>
                <a:gd name="T58" fmla="*/ 261 w 485"/>
                <a:gd name="T59" fmla="*/ 0 h 517"/>
                <a:gd name="T60" fmla="*/ 3 w 485"/>
                <a:gd name="T61" fmla="*/ 151 h 517"/>
                <a:gd name="T62" fmla="*/ 261 w 485"/>
                <a:gd name="T63" fmla="*/ 0 h 5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85" h="517">
                  <a:moveTo>
                    <a:pt x="474" y="268"/>
                  </a:moveTo>
                  <a:cubicBezTo>
                    <a:pt x="346" y="515"/>
                    <a:pt x="346" y="515"/>
                    <a:pt x="346" y="515"/>
                  </a:cubicBezTo>
                  <a:cubicBezTo>
                    <a:pt x="347" y="516"/>
                    <a:pt x="349" y="517"/>
                    <a:pt x="350" y="517"/>
                  </a:cubicBezTo>
                  <a:cubicBezTo>
                    <a:pt x="478" y="269"/>
                    <a:pt x="478" y="269"/>
                    <a:pt x="478" y="269"/>
                  </a:cubicBezTo>
                  <a:cubicBezTo>
                    <a:pt x="477" y="269"/>
                    <a:pt x="475" y="268"/>
                    <a:pt x="474" y="268"/>
                  </a:cubicBezTo>
                  <a:moveTo>
                    <a:pt x="308" y="261"/>
                  </a:moveTo>
                  <a:cubicBezTo>
                    <a:pt x="307" y="261"/>
                    <a:pt x="305" y="261"/>
                    <a:pt x="304" y="261"/>
                  </a:cubicBezTo>
                  <a:cubicBezTo>
                    <a:pt x="329" y="513"/>
                    <a:pt x="329" y="513"/>
                    <a:pt x="329" y="513"/>
                  </a:cubicBezTo>
                  <a:cubicBezTo>
                    <a:pt x="330" y="513"/>
                    <a:pt x="332" y="513"/>
                    <a:pt x="333" y="513"/>
                  </a:cubicBezTo>
                  <a:cubicBezTo>
                    <a:pt x="308" y="261"/>
                    <a:pt x="308" y="261"/>
                    <a:pt x="308" y="261"/>
                  </a:cubicBezTo>
                  <a:moveTo>
                    <a:pt x="481" y="254"/>
                  </a:moveTo>
                  <a:cubicBezTo>
                    <a:pt x="478" y="261"/>
                    <a:pt x="478" y="261"/>
                    <a:pt x="478" y="261"/>
                  </a:cubicBezTo>
                  <a:cubicBezTo>
                    <a:pt x="479" y="261"/>
                    <a:pt x="480" y="262"/>
                    <a:pt x="482" y="262"/>
                  </a:cubicBezTo>
                  <a:cubicBezTo>
                    <a:pt x="485" y="256"/>
                    <a:pt x="485" y="256"/>
                    <a:pt x="485" y="256"/>
                  </a:cubicBezTo>
                  <a:cubicBezTo>
                    <a:pt x="483" y="255"/>
                    <a:pt x="482" y="255"/>
                    <a:pt x="481" y="254"/>
                  </a:cubicBezTo>
                  <a:moveTo>
                    <a:pt x="306" y="235"/>
                  </a:moveTo>
                  <a:cubicBezTo>
                    <a:pt x="305" y="235"/>
                    <a:pt x="303" y="235"/>
                    <a:pt x="302" y="236"/>
                  </a:cubicBezTo>
                  <a:cubicBezTo>
                    <a:pt x="302" y="236"/>
                    <a:pt x="302" y="236"/>
                    <a:pt x="302" y="236"/>
                  </a:cubicBezTo>
                  <a:cubicBezTo>
                    <a:pt x="302" y="236"/>
                    <a:pt x="302" y="236"/>
                    <a:pt x="301" y="236"/>
                  </a:cubicBezTo>
                  <a:cubicBezTo>
                    <a:pt x="303" y="248"/>
                    <a:pt x="303" y="248"/>
                    <a:pt x="303" y="248"/>
                  </a:cubicBezTo>
                  <a:cubicBezTo>
                    <a:pt x="304" y="248"/>
                    <a:pt x="306" y="247"/>
                    <a:pt x="307" y="247"/>
                  </a:cubicBezTo>
                  <a:cubicBezTo>
                    <a:pt x="306" y="235"/>
                    <a:pt x="306" y="235"/>
                    <a:pt x="306" y="235"/>
                  </a:cubicBezTo>
                  <a:moveTo>
                    <a:pt x="466" y="235"/>
                  </a:moveTo>
                  <a:cubicBezTo>
                    <a:pt x="466" y="236"/>
                    <a:pt x="466" y="238"/>
                    <a:pt x="466" y="239"/>
                  </a:cubicBezTo>
                  <a:cubicBezTo>
                    <a:pt x="472" y="240"/>
                    <a:pt x="472" y="240"/>
                    <a:pt x="472" y="240"/>
                  </a:cubicBezTo>
                  <a:cubicBezTo>
                    <a:pt x="473" y="239"/>
                    <a:pt x="473" y="237"/>
                    <a:pt x="473" y="236"/>
                  </a:cubicBezTo>
                  <a:cubicBezTo>
                    <a:pt x="466" y="235"/>
                    <a:pt x="466" y="235"/>
                    <a:pt x="466" y="235"/>
                  </a:cubicBezTo>
                  <a:moveTo>
                    <a:pt x="352" y="217"/>
                  </a:moveTo>
                  <a:cubicBezTo>
                    <a:pt x="352" y="218"/>
                    <a:pt x="351" y="219"/>
                    <a:pt x="351" y="221"/>
                  </a:cubicBezTo>
                  <a:cubicBezTo>
                    <a:pt x="458" y="238"/>
                    <a:pt x="458" y="238"/>
                    <a:pt x="458" y="238"/>
                  </a:cubicBezTo>
                  <a:cubicBezTo>
                    <a:pt x="458" y="237"/>
                    <a:pt x="458" y="235"/>
                    <a:pt x="459" y="234"/>
                  </a:cubicBezTo>
                  <a:cubicBezTo>
                    <a:pt x="352" y="217"/>
                    <a:pt x="352" y="217"/>
                    <a:pt x="352" y="217"/>
                  </a:cubicBezTo>
                  <a:moveTo>
                    <a:pt x="326" y="212"/>
                  </a:moveTo>
                  <a:cubicBezTo>
                    <a:pt x="326" y="214"/>
                    <a:pt x="326" y="215"/>
                    <a:pt x="326" y="217"/>
                  </a:cubicBezTo>
                  <a:cubicBezTo>
                    <a:pt x="338" y="219"/>
                    <a:pt x="338" y="219"/>
                    <a:pt x="338" y="219"/>
                  </a:cubicBezTo>
                  <a:cubicBezTo>
                    <a:pt x="338" y="217"/>
                    <a:pt x="338" y="216"/>
                    <a:pt x="338" y="214"/>
                  </a:cubicBezTo>
                  <a:cubicBezTo>
                    <a:pt x="326" y="212"/>
                    <a:pt x="326" y="212"/>
                    <a:pt x="326" y="212"/>
                  </a:cubicBezTo>
                  <a:moveTo>
                    <a:pt x="266" y="203"/>
                  </a:moveTo>
                  <a:cubicBezTo>
                    <a:pt x="265" y="204"/>
                    <a:pt x="265" y="206"/>
                    <a:pt x="265" y="207"/>
                  </a:cubicBezTo>
                  <a:cubicBezTo>
                    <a:pt x="277" y="209"/>
                    <a:pt x="277" y="209"/>
                    <a:pt x="277" y="209"/>
                  </a:cubicBezTo>
                  <a:cubicBezTo>
                    <a:pt x="277" y="207"/>
                    <a:pt x="277" y="206"/>
                    <a:pt x="278" y="205"/>
                  </a:cubicBezTo>
                  <a:cubicBezTo>
                    <a:pt x="266" y="203"/>
                    <a:pt x="266" y="203"/>
                    <a:pt x="266" y="203"/>
                  </a:cubicBezTo>
                  <a:moveTo>
                    <a:pt x="300" y="174"/>
                  </a:moveTo>
                  <a:cubicBezTo>
                    <a:pt x="298" y="174"/>
                    <a:pt x="297" y="174"/>
                    <a:pt x="295" y="174"/>
                  </a:cubicBezTo>
                  <a:cubicBezTo>
                    <a:pt x="297" y="186"/>
                    <a:pt x="297" y="186"/>
                    <a:pt x="297" y="186"/>
                  </a:cubicBezTo>
                  <a:cubicBezTo>
                    <a:pt x="298" y="186"/>
                    <a:pt x="299" y="186"/>
                    <a:pt x="301" y="186"/>
                  </a:cubicBezTo>
                  <a:cubicBezTo>
                    <a:pt x="300" y="174"/>
                    <a:pt x="300" y="174"/>
                    <a:pt x="300" y="174"/>
                  </a:cubicBezTo>
                  <a:moveTo>
                    <a:pt x="4" y="161"/>
                  </a:moveTo>
                  <a:cubicBezTo>
                    <a:pt x="4" y="162"/>
                    <a:pt x="4" y="163"/>
                    <a:pt x="4" y="165"/>
                  </a:cubicBezTo>
                  <a:cubicBezTo>
                    <a:pt x="252" y="205"/>
                    <a:pt x="252" y="205"/>
                    <a:pt x="252" y="205"/>
                  </a:cubicBezTo>
                  <a:cubicBezTo>
                    <a:pt x="252" y="203"/>
                    <a:pt x="252" y="202"/>
                    <a:pt x="252" y="201"/>
                  </a:cubicBezTo>
                  <a:cubicBezTo>
                    <a:pt x="4" y="161"/>
                    <a:pt x="4" y="161"/>
                    <a:pt x="4" y="161"/>
                  </a:cubicBezTo>
                  <a:moveTo>
                    <a:pt x="284" y="13"/>
                  </a:moveTo>
                  <a:cubicBezTo>
                    <a:pt x="283" y="13"/>
                    <a:pt x="282" y="13"/>
                    <a:pt x="281" y="13"/>
                  </a:cubicBezTo>
                  <a:cubicBezTo>
                    <a:pt x="281" y="13"/>
                    <a:pt x="281" y="13"/>
                    <a:pt x="280" y="13"/>
                  </a:cubicBezTo>
                  <a:cubicBezTo>
                    <a:pt x="280" y="13"/>
                    <a:pt x="280" y="13"/>
                    <a:pt x="279" y="13"/>
                  </a:cubicBezTo>
                  <a:cubicBezTo>
                    <a:pt x="294" y="161"/>
                    <a:pt x="294" y="161"/>
                    <a:pt x="294" y="161"/>
                  </a:cubicBezTo>
                  <a:cubicBezTo>
                    <a:pt x="295" y="161"/>
                    <a:pt x="297" y="160"/>
                    <a:pt x="298" y="160"/>
                  </a:cubicBezTo>
                  <a:cubicBezTo>
                    <a:pt x="284" y="13"/>
                    <a:pt x="284" y="13"/>
                    <a:pt x="284" y="13"/>
                  </a:cubicBezTo>
                  <a:moveTo>
                    <a:pt x="261" y="0"/>
                  </a:moveTo>
                  <a:cubicBezTo>
                    <a:pt x="0" y="148"/>
                    <a:pt x="0" y="148"/>
                    <a:pt x="0" y="148"/>
                  </a:cubicBezTo>
                  <a:cubicBezTo>
                    <a:pt x="1" y="149"/>
                    <a:pt x="2" y="150"/>
                    <a:pt x="3" y="151"/>
                  </a:cubicBezTo>
                  <a:cubicBezTo>
                    <a:pt x="263" y="4"/>
                    <a:pt x="263" y="4"/>
                    <a:pt x="263" y="4"/>
                  </a:cubicBezTo>
                  <a:cubicBezTo>
                    <a:pt x="262" y="3"/>
                    <a:pt x="262" y="2"/>
                    <a:pt x="26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" name="Freeform 20177"/>
            <p:cNvSpPr>
              <a:spLocks noEditPoints="1"/>
            </p:cNvSpPr>
            <p:nvPr/>
          </p:nvSpPr>
          <p:spPr bwMode="auto">
            <a:xfrm>
              <a:off x="4813062" y="6072047"/>
              <a:ext cx="630320" cy="821081"/>
            </a:xfrm>
            <a:custGeom>
              <a:avLst/>
              <a:gdLst>
                <a:gd name="T0" fmla="*/ 398 w 400"/>
                <a:gd name="T1" fmla="*/ 306 h 521"/>
                <a:gd name="T2" fmla="*/ 67 w 400"/>
                <a:gd name="T3" fmla="*/ 518 h 521"/>
                <a:gd name="T4" fmla="*/ 69 w 400"/>
                <a:gd name="T5" fmla="*/ 521 h 521"/>
                <a:gd name="T6" fmla="*/ 400 w 400"/>
                <a:gd name="T7" fmla="*/ 310 h 521"/>
                <a:gd name="T8" fmla="*/ 398 w 400"/>
                <a:gd name="T9" fmla="*/ 306 h 521"/>
                <a:gd name="T10" fmla="*/ 224 w 400"/>
                <a:gd name="T11" fmla="*/ 237 h 521"/>
                <a:gd name="T12" fmla="*/ 223 w 400"/>
                <a:gd name="T13" fmla="*/ 242 h 521"/>
                <a:gd name="T14" fmla="*/ 395 w 400"/>
                <a:gd name="T15" fmla="*/ 279 h 521"/>
                <a:gd name="T16" fmla="*/ 396 w 400"/>
                <a:gd name="T17" fmla="*/ 275 h 521"/>
                <a:gd name="T18" fmla="*/ 224 w 400"/>
                <a:gd name="T19" fmla="*/ 237 h 521"/>
                <a:gd name="T20" fmla="*/ 3 w 400"/>
                <a:gd name="T21" fmla="*/ 0 h 521"/>
                <a:gd name="T22" fmla="*/ 0 w 400"/>
                <a:gd name="T23" fmla="*/ 3 h 521"/>
                <a:gd name="T24" fmla="*/ 176 w 400"/>
                <a:gd name="T25" fmla="*/ 212 h 521"/>
                <a:gd name="T26" fmla="*/ 180 w 400"/>
                <a:gd name="T27" fmla="*/ 209 h 521"/>
                <a:gd name="T28" fmla="*/ 3 w 400"/>
                <a:gd name="T29" fmla="*/ 0 h 5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00" h="521">
                  <a:moveTo>
                    <a:pt x="398" y="306"/>
                  </a:moveTo>
                  <a:cubicBezTo>
                    <a:pt x="67" y="518"/>
                    <a:pt x="67" y="518"/>
                    <a:pt x="67" y="518"/>
                  </a:cubicBezTo>
                  <a:cubicBezTo>
                    <a:pt x="68" y="519"/>
                    <a:pt x="68" y="520"/>
                    <a:pt x="69" y="521"/>
                  </a:cubicBezTo>
                  <a:cubicBezTo>
                    <a:pt x="400" y="310"/>
                    <a:pt x="400" y="310"/>
                    <a:pt x="400" y="310"/>
                  </a:cubicBezTo>
                  <a:cubicBezTo>
                    <a:pt x="399" y="308"/>
                    <a:pt x="399" y="307"/>
                    <a:pt x="398" y="306"/>
                  </a:cubicBezTo>
                  <a:moveTo>
                    <a:pt x="224" y="237"/>
                  </a:moveTo>
                  <a:cubicBezTo>
                    <a:pt x="224" y="239"/>
                    <a:pt x="224" y="240"/>
                    <a:pt x="223" y="242"/>
                  </a:cubicBezTo>
                  <a:cubicBezTo>
                    <a:pt x="395" y="279"/>
                    <a:pt x="395" y="279"/>
                    <a:pt x="395" y="279"/>
                  </a:cubicBezTo>
                  <a:cubicBezTo>
                    <a:pt x="395" y="278"/>
                    <a:pt x="395" y="276"/>
                    <a:pt x="396" y="275"/>
                  </a:cubicBezTo>
                  <a:cubicBezTo>
                    <a:pt x="224" y="237"/>
                    <a:pt x="224" y="237"/>
                    <a:pt x="224" y="237"/>
                  </a:cubicBezTo>
                  <a:moveTo>
                    <a:pt x="3" y="0"/>
                  </a:moveTo>
                  <a:cubicBezTo>
                    <a:pt x="2" y="1"/>
                    <a:pt x="1" y="2"/>
                    <a:pt x="0" y="3"/>
                  </a:cubicBezTo>
                  <a:cubicBezTo>
                    <a:pt x="176" y="212"/>
                    <a:pt x="176" y="212"/>
                    <a:pt x="176" y="212"/>
                  </a:cubicBezTo>
                  <a:cubicBezTo>
                    <a:pt x="177" y="211"/>
                    <a:pt x="178" y="210"/>
                    <a:pt x="180" y="209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" name="Freeform 20181"/>
            <p:cNvSpPr/>
            <p:nvPr/>
          </p:nvSpPr>
          <p:spPr bwMode="auto">
            <a:xfrm>
              <a:off x="4927787" y="7955665"/>
              <a:ext cx="6670" cy="4669"/>
            </a:xfrm>
            <a:custGeom>
              <a:avLst/>
              <a:gdLst>
                <a:gd name="T0" fmla="*/ 3 w 10"/>
                <a:gd name="T1" fmla="*/ 0 h 7"/>
                <a:gd name="T2" fmla="*/ 0 w 10"/>
                <a:gd name="T3" fmla="*/ 0 h 7"/>
                <a:gd name="T4" fmla="*/ 10 w 10"/>
                <a:gd name="T5" fmla="*/ 7 h 7"/>
                <a:gd name="T6" fmla="*/ 7 w 10"/>
                <a:gd name="T7" fmla="*/ 0 h 7"/>
                <a:gd name="T8" fmla="*/ 3 w 10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7">
                  <a:moveTo>
                    <a:pt x="3" y="0"/>
                  </a:moveTo>
                  <a:lnTo>
                    <a:pt x="0" y="0"/>
                  </a:lnTo>
                  <a:lnTo>
                    <a:pt x="10" y="7"/>
                  </a:lnTo>
                  <a:lnTo>
                    <a:pt x="7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" name="Freeform 20182"/>
            <p:cNvSpPr/>
            <p:nvPr/>
          </p:nvSpPr>
          <p:spPr bwMode="auto">
            <a:xfrm>
              <a:off x="4927787" y="7955665"/>
              <a:ext cx="6670" cy="4669"/>
            </a:xfrm>
            <a:custGeom>
              <a:avLst/>
              <a:gdLst>
                <a:gd name="T0" fmla="*/ 3 w 10"/>
                <a:gd name="T1" fmla="*/ 0 h 7"/>
                <a:gd name="T2" fmla="*/ 0 w 10"/>
                <a:gd name="T3" fmla="*/ 0 h 7"/>
                <a:gd name="T4" fmla="*/ 10 w 10"/>
                <a:gd name="T5" fmla="*/ 7 h 7"/>
                <a:gd name="T6" fmla="*/ 7 w 10"/>
                <a:gd name="T7" fmla="*/ 0 h 7"/>
                <a:gd name="T8" fmla="*/ 3 w 10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7">
                  <a:moveTo>
                    <a:pt x="3" y="0"/>
                  </a:moveTo>
                  <a:lnTo>
                    <a:pt x="0" y="0"/>
                  </a:lnTo>
                  <a:lnTo>
                    <a:pt x="10" y="7"/>
                  </a:lnTo>
                  <a:lnTo>
                    <a:pt x="7" y="0"/>
                  </a:lnTo>
                  <a:lnTo>
                    <a:pt x="3" y="0"/>
                  </a:ln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" name="Freeform 20183"/>
            <p:cNvSpPr>
              <a:spLocks noEditPoints="1"/>
            </p:cNvSpPr>
            <p:nvPr/>
          </p:nvSpPr>
          <p:spPr bwMode="auto">
            <a:xfrm>
              <a:off x="4584280" y="6410885"/>
              <a:ext cx="568955" cy="1193269"/>
            </a:xfrm>
            <a:custGeom>
              <a:avLst/>
              <a:gdLst>
                <a:gd name="T0" fmla="*/ 3 w 361"/>
                <a:gd name="T1" fmla="*/ 741 h 757"/>
                <a:gd name="T2" fmla="*/ 0 w 361"/>
                <a:gd name="T3" fmla="*/ 744 h 757"/>
                <a:gd name="T4" fmla="*/ 11 w 361"/>
                <a:gd name="T5" fmla="*/ 757 h 757"/>
                <a:gd name="T6" fmla="*/ 14 w 361"/>
                <a:gd name="T7" fmla="*/ 754 h 757"/>
                <a:gd name="T8" fmla="*/ 3 w 361"/>
                <a:gd name="T9" fmla="*/ 741 h 757"/>
                <a:gd name="T10" fmla="*/ 354 w 361"/>
                <a:gd name="T11" fmla="*/ 19 h 757"/>
                <a:gd name="T12" fmla="*/ 354 w 361"/>
                <a:gd name="T13" fmla="*/ 24 h 757"/>
                <a:gd name="T14" fmla="*/ 361 w 361"/>
                <a:gd name="T15" fmla="*/ 25 h 757"/>
                <a:gd name="T16" fmla="*/ 361 w 361"/>
                <a:gd name="T17" fmla="*/ 21 h 757"/>
                <a:gd name="T18" fmla="*/ 354 w 361"/>
                <a:gd name="T19" fmla="*/ 19 h 757"/>
                <a:gd name="T20" fmla="*/ 330 w 361"/>
                <a:gd name="T21" fmla="*/ 0 h 757"/>
                <a:gd name="T22" fmla="*/ 326 w 361"/>
                <a:gd name="T23" fmla="*/ 3 h 757"/>
                <a:gd name="T24" fmla="*/ 331 w 361"/>
                <a:gd name="T25" fmla="*/ 8 h 757"/>
                <a:gd name="T26" fmla="*/ 335 w 361"/>
                <a:gd name="T27" fmla="*/ 6 h 757"/>
                <a:gd name="T28" fmla="*/ 330 w 361"/>
                <a:gd name="T29" fmla="*/ 0 h 7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61" h="757">
                  <a:moveTo>
                    <a:pt x="3" y="741"/>
                  </a:moveTo>
                  <a:cubicBezTo>
                    <a:pt x="2" y="742"/>
                    <a:pt x="1" y="743"/>
                    <a:pt x="0" y="744"/>
                  </a:cubicBezTo>
                  <a:cubicBezTo>
                    <a:pt x="11" y="757"/>
                    <a:pt x="11" y="757"/>
                    <a:pt x="11" y="757"/>
                  </a:cubicBezTo>
                  <a:cubicBezTo>
                    <a:pt x="12" y="756"/>
                    <a:pt x="13" y="755"/>
                    <a:pt x="14" y="754"/>
                  </a:cubicBezTo>
                  <a:cubicBezTo>
                    <a:pt x="3" y="741"/>
                    <a:pt x="3" y="741"/>
                    <a:pt x="3" y="741"/>
                  </a:cubicBezTo>
                  <a:moveTo>
                    <a:pt x="354" y="19"/>
                  </a:moveTo>
                  <a:cubicBezTo>
                    <a:pt x="354" y="21"/>
                    <a:pt x="354" y="22"/>
                    <a:pt x="354" y="24"/>
                  </a:cubicBezTo>
                  <a:cubicBezTo>
                    <a:pt x="361" y="25"/>
                    <a:pt x="361" y="25"/>
                    <a:pt x="361" y="25"/>
                  </a:cubicBezTo>
                  <a:cubicBezTo>
                    <a:pt x="361" y="24"/>
                    <a:pt x="361" y="22"/>
                    <a:pt x="361" y="21"/>
                  </a:cubicBezTo>
                  <a:cubicBezTo>
                    <a:pt x="354" y="19"/>
                    <a:pt x="354" y="19"/>
                    <a:pt x="354" y="19"/>
                  </a:cubicBezTo>
                  <a:moveTo>
                    <a:pt x="330" y="0"/>
                  </a:moveTo>
                  <a:cubicBezTo>
                    <a:pt x="329" y="1"/>
                    <a:pt x="327" y="2"/>
                    <a:pt x="326" y="3"/>
                  </a:cubicBezTo>
                  <a:cubicBezTo>
                    <a:pt x="331" y="8"/>
                    <a:pt x="331" y="8"/>
                    <a:pt x="331" y="8"/>
                  </a:cubicBezTo>
                  <a:cubicBezTo>
                    <a:pt x="332" y="7"/>
                    <a:pt x="333" y="6"/>
                    <a:pt x="335" y="6"/>
                  </a:cubicBezTo>
                  <a:cubicBezTo>
                    <a:pt x="330" y="0"/>
                    <a:pt x="330" y="0"/>
                    <a:pt x="330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" name="Freeform 20184"/>
            <p:cNvSpPr/>
            <p:nvPr/>
          </p:nvSpPr>
          <p:spPr bwMode="auto">
            <a:xfrm>
              <a:off x="4927787" y="7777575"/>
              <a:ext cx="172087" cy="171420"/>
            </a:xfrm>
            <a:custGeom>
              <a:avLst/>
              <a:gdLst>
                <a:gd name="T0" fmla="*/ 258 w 258"/>
                <a:gd name="T1" fmla="*/ 0 h 257"/>
                <a:gd name="T2" fmla="*/ 244 w 258"/>
                <a:gd name="T3" fmla="*/ 0 h 257"/>
                <a:gd name="T4" fmla="*/ 7 w 258"/>
                <a:gd name="T5" fmla="*/ 248 h 257"/>
                <a:gd name="T6" fmla="*/ 0 w 258"/>
                <a:gd name="T7" fmla="*/ 257 h 257"/>
                <a:gd name="T8" fmla="*/ 3 w 258"/>
                <a:gd name="T9" fmla="*/ 255 h 257"/>
                <a:gd name="T10" fmla="*/ 3 w 258"/>
                <a:gd name="T11" fmla="*/ 255 h 257"/>
                <a:gd name="T12" fmla="*/ 15 w 258"/>
                <a:gd name="T13" fmla="*/ 257 h 257"/>
                <a:gd name="T14" fmla="*/ 258 w 258"/>
                <a:gd name="T15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8" h="257">
                  <a:moveTo>
                    <a:pt x="258" y="0"/>
                  </a:moveTo>
                  <a:lnTo>
                    <a:pt x="244" y="0"/>
                  </a:lnTo>
                  <a:lnTo>
                    <a:pt x="7" y="248"/>
                  </a:lnTo>
                  <a:lnTo>
                    <a:pt x="0" y="257"/>
                  </a:lnTo>
                  <a:lnTo>
                    <a:pt x="3" y="255"/>
                  </a:lnTo>
                  <a:lnTo>
                    <a:pt x="3" y="255"/>
                  </a:lnTo>
                  <a:lnTo>
                    <a:pt x="15" y="257"/>
                  </a:lnTo>
                  <a:lnTo>
                    <a:pt x="25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Freeform 20185"/>
            <p:cNvSpPr/>
            <p:nvPr/>
          </p:nvSpPr>
          <p:spPr bwMode="auto">
            <a:xfrm>
              <a:off x="4927787" y="7777575"/>
              <a:ext cx="172087" cy="171420"/>
            </a:xfrm>
            <a:custGeom>
              <a:avLst/>
              <a:gdLst>
                <a:gd name="T0" fmla="*/ 258 w 258"/>
                <a:gd name="T1" fmla="*/ 0 h 257"/>
                <a:gd name="T2" fmla="*/ 244 w 258"/>
                <a:gd name="T3" fmla="*/ 0 h 257"/>
                <a:gd name="T4" fmla="*/ 7 w 258"/>
                <a:gd name="T5" fmla="*/ 248 h 257"/>
                <a:gd name="T6" fmla="*/ 0 w 258"/>
                <a:gd name="T7" fmla="*/ 257 h 257"/>
                <a:gd name="T8" fmla="*/ 3 w 258"/>
                <a:gd name="T9" fmla="*/ 255 h 257"/>
                <a:gd name="T10" fmla="*/ 3 w 258"/>
                <a:gd name="T11" fmla="*/ 255 h 257"/>
                <a:gd name="T12" fmla="*/ 15 w 258"/>
                <a:gd name="T13" fmla="*/ 257 h 257"/>
                <a:gd name="T14" fmla="*/ 258 w 258"/>
                <a:gd name="T15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8" h="257">
                  <a:moveTo>
                    <a:pt x="258" y="0"/>
                  </a:moveTo>
                  <a:lnTo>
                    <a:pt x="244" y="0"/>
                  </a:lnTo>
                  <a:lnTo>
                    <a:pt x="7" y="248"/>
                  </a:lnTo>
                  <a:lnTo>
                    <a:pt x="0" y="257"/>
                  </a:lnTo>
                  <a:lnTo>
                    <a:pt x="3" y="255"/>
                  </a:lnTo>
                  <a:lnTo>
                    <a:pt x="3" y="255"/>
                  </a:lnTo>
                  <a:lnTo>
                    <a:pt x="15" y="257"/>
                  </a:lnTo>
                  <a:lnTo>
                    <a:pt x="258" y="0"/>
                  </a:ln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20186"/>
            <p:cNvSpPr>
              <a:spLocks noEditPoints="1"/>
            </p:cNvSpPr>
            <p:nvPr/>
          </p:nvSpPr>
          <p:spPr bwMode="auto">
            <a:xfrm>
              <a:off x="5090536" y="7482759"/>
              <a:ext cx="282143" cy="294816"/>
            </a:xfrm>
            <a:custGeom>
              <a:avLst/>
              <a:gdLst>
                <a:gd name="T0" fmla="*/ 162 w 179"/>
                <a:gd name="T1" fmla="*/ 14 h 187"/>
                <a:gd name="T2" fmla="*/ 0 w 179"/>
                <a:gd name="T3" fmla="*/ 187 h 187"/>
                <a:gd name="T4" fmla="*/ 6 w 179"/>
                <a:gd name="T5" fmla="*/ 187 h 187"/>
                <a:gd name="T6" fmla="*/ 165 w 179"/>
                <a:gd name="T7" fmla="*/ 17 h 187"/>
                <a:gd name="T8" fmla="*/ 162 w 179"/>
                <a:gd name="T9" fmla="*/ 14 h 187"/>
                <a:gd name="T10" fmla="*/ 176 w 179"/>
                <a:gd name="T11" fmla="*/ 0 h 187"/>
                <a:gd name="T12" fmla="*/ 169 w 179"/>
                <a:gd name="T13" fmla="*/ 6 h 187"/>
                <a:gd name="T14" fmla="*/ 172 w 179"/>
                <a:gd name="T15" fmla="*/ 9 h 187"/>
                <a:gd name="T16" fmla="*/ 179 w 179"/>
                <a:gd name="T17" fmla="*/ 3 h 187"/>
                <a:gd name="T18" fmla="*/ 176 w 179"/>
                <a:gd name="T19" fmla="*/ 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9" h="187">
                  <a:moveTo>
                    <a:pt x="162" y="14"/>
                  </a:moveTo>
                  <a:cubicBezTo>
                    <a:pt x="0" y="187"/>
                    <a:pt x="0" y="187"/>
                    <a:pt x="0" y="187"/>
                  </a:cubicBezTo>
                  <a:cubicBezTo>
                    <a:pt x="6" y="187"/>
                    <a:pt x="6" y="187"/>
                    <a:pt x="6" y="187"/>
                  </a:cubicBezTo>
                  <a:cubicBezTo>
                    <a:pt x="165" y="17"/>
                    <a:pt x="165" y="17"/>
                    <a:pt x="165" y="17"/>
                  </a:cubicBezTo>
                  <a:cubicBezTo>
                    <a:pt x="164" y="16"/>
                    <a:pt x="163" y="15"/>
                    <a:pt x="162" y="14"/>
                  </a:cubicBezTo>
                  <a:moveTo>
                    <a:pt x="176" y="0"/>
                  </a:moveTo>
                  <a:cubicBezTo>
                    <a:pt x="169" y="6"/>
                    <a:pt x="169" y="6"/>
                    <a:pt x="169" y="6"/>
                  </a:cubicBezTo>
                  <a:cubicBezTo>
                    <a:pt x="170" y="7"/>
                    <a:pt x="171" y="8"/>
                    <a:pt x="172" y="9"/>
                  </a:cubicBezTo>
                  <a:cubicBezTo>
                    <a:pt x="179" y="3"/>
                    <a:pt x="179" y="3"/>
                    <a:pt x="179" y="3"/>
                  </a:cubicBezTo>
                  <a:cubicBezTo>
                    <a:pt x="178" y="2"/>
                    <a:pt x="177" y="1"/>
                    <a:pt x="176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20187"/>
            <p:cNvSpPr>
              <a:spLocks noEditPoints="1"/>
            </p:cNvSpPr>
            <p:nvPr/>
          </p:nvSpPr>
          <p:spPr bwMode="auto">
            <a:xfrm>
              <a:off x="5912954" y="5887287"/>
              <a:ext cx="93381" cy="34684"/>
            </a:xfrm>
            <a:custGeom>
              <a:avLst/>
              <a:gdLst>
                <a:gd name="T0" fmla="*/ 7 w 59"/>
                <a:gd name="T1" fmla="*/ 9 h 22"/>
                <a:gd name="T2" fmla="*/ 0 w 59"/>
                <a:gd name="T3" fmla="*/ 19 h 22"/>
                <a:gd name="T4" fmla="*/ 4 w 59"/>
                <a:gd name="T5" fmla="*/ 22 h 22"/>
                <a:gd name="T6" fmla="*/ 11 w 59"/>
                <a:gd name="T7" fmla="*/ 12 h 22"/>
                <a:gd name="T8" fmla="*/ 7 w 59"/>
                <a:gd name="T9" fmla="*/ 9 h 22"/>
                <a:gd name="T10" fmla="*/ 47 w 59"/>
                <a:gd name="T11" fmla="*/ 0 h 22"/>
                <a:gd name="T12" fmla="*/ 46 w 59"/>
                <a:gd name="T13" fmla="*/ 4 h 22"/>
                <a:gd name="T14" fmla="*/ 57 w 59"/>
                <a:gd name="T15" fmla="*/ 9 h 22"/>
                <a:gd name="T16" fmla="*/ 59 w 59"/>
                <a:gd name="T17" fmla="*/ 5 h 22"/>
                <a:gd name="T18" fmla="*/ 53 w 59"/>
                <a:gd name="T19" fmla="*/ 2 h 22"/>
                <a:gd name="T20" fmla="*/ 47 w 59"/>
                <a:gd name="T21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" h="22">
                  <a:moveTo>
                    <a:pt x="7" y="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1" y="20"/>
                    <a:pt x="2" y="21"/>
                    <a:pt x="4" y="22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9" y="11"/>
                    <a:pt x="8" y="10"/>
                    <a:pt x="7" y="9"/>
                  </a:cubicBezTo>
                  <a:moveTo>
                    <a:pt x="47" y="0"/>
                  </a:moveTo>
                  <a:cubicBezTo>
                    <a:pt x="47" y="1"/>
                    <a:pt x="46" y="3"/>
                    <a:pt x="46" y="4"/>
                  </a:cubicBezTo>
                  <a:cubicBezTo>
                    <a:pt x="57" y="9"/>
                    <a:pt x="57" y="9"/>
                    <a:pt x="57" y="9"/>
                  </a:cubicBezTo>
                  <a:cubicBezTo>
                    <a:pt x="57" y="8"/>
                    <a:pt x="58" y="6"/>
                    <a:pt x="59" y="5"/>
                  </a:cubicBezTo>
                  <a:cubicBezTo>
                    <a:pt x="53" y="2"/>
                    <a:pt x="53" y="2"/>
                    <a:pt x="53" y="2"/>
                  </a:cubicBezTo>
                  <a:cubicBezTo>
                    <a:pt x="47" y="0"/>
                    <a:pt x="47" y="0"/>
                    <a:pt x="47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20188"/>
            <p:cNvSpPr/>
            <p:nvPr/>
          </p:nvSpPr>
          <p:spPr bwMode="auto">
            <a:xfrm>
              <a:off x="6668004" y="6215453"/>
              <a:ext cx="6670" cy="7337"/>
            </a:xfrm>
            <a:custGeom>
              <a:avLst/>
              <a:gdLst>
                <a:gd name="T0" fmla="*/ 0 w 4"/>
                <a:gd name="T1" fmla="*/ 0 h 5"/>
                <a:gd name="T2" fmla="*/ 0 w 4"/>
                <a:gd name="T3" fmla="*/ 4 h 5"/>
                <a:gd name="T4" fmla="*/ 2 w 4"/>
                <a:gd name="T5" fmla="*/ 5 h 5"/>
                <a:gd name="T6" fmla="*/ 4 w 4"/>
                <a:gd name="T7" fmla="*/ 1 h 5"/>
                <a:gd name="T8" fmla="*/ 0 w 4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5">
                  <a:moveTo>
                    <a:pt x="0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4"/>
                    <a:pt x="3" y="3"/>
                    <a:pt x="4" y="1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Freeform 20189"/>
            <p:cNvSpPr>
              <a:spLocks noEditPoints="1"/>
            </p:cNvSpPr>
            <p:nvPr/>
          </p:nvSpPr>
          <p:spPr bwMode="auto">
            <a:xfrm>
              <a:off x="4912446" y="5904629"/>
              <a:ext cx="1755558" cy="1538777"/>
            </a:xfrm>
            <a:custGeom>
              <a:avLst/>
              <a:gdLst>
                <a:gd name="T0" fmla="*/ 286 w 1114"/>
                <a:gd name="T1" fmla="*/ 966 h 976"/>
                <a:gd name="T2" fmla="*/ 282 w 1114"/>
                <a:gd name="T3" fmla="*/ 969 h 976"/>
                <a:gd name="T4" fmla="*/ 289 w 1114"/>
                <a:gd name="T5" fmla="*/ 976 h 976"/>
                <a:gd name="T6" fmla="*/ 292 w 1114"/>
                <a:gd name="T7" fmla="*/ 973 h 976"/>
                <a:gd name="T8" fmla="*/ 286 w 1114"/>
                <a:gd name="T9" fmla="*/ 966 h 976"/>
                <a:gd name="T10" fmla="*/ 304 w 1114"/>
                <a:gd name="T11" fmla="*/ 960 h 976"/>
                <a:gd name="T12" fmla="*/ 303 w 1114"/>
                <a:gd name="T13" fmla="*/ 969 h 976"/>
                <a:gd name="T14" fmla="*/ 303 w 1114"/>
                <a:gd name="T15" fmla="*/ 969 h 976"/>
                <a:gd name="T16" fmla="*/ 308 w 1114"/>
                <a:gd name="T17" fmla="*/ 970 h 976"/>
                <a:gd name="T18" fmla="*/ 308 w 1114"/>
                <a:gd name="T19" fmla="*/ 969 h 976"/>
                <a:gd name="T20" fmla="*/ 309 w 1114"/>
                <a:gd name="T21" fmla="*/ 960 h 976"/>
                <a:gd name="T22" fmla="*/ 304 w 1114"/>
                <a:gd name="T23" fmla="*/ 960 h 976"/>
                <a:gd name="T24" fmla="*/ 3 w 1114"/>
                <a:gd name="T25" fmla="*/ 664 h 976"/>
                <a:gd name="T26" fmla="*/ 0 w 1114"/>
                <a:gd name="T27" fmla="*/ 667 h 976"/>
                <a:gd name="T28" fmla="*/ 275 w 1114"/>
                <a:gd name="T29" fmla="*/ 961 h 976"/>
                <a:gd name="T30" fmla="*/ 278 w 1114"/>
                <a:gd name="T31" fmla="*/ 958 h 976"/>
                <a:gd name="T32" fmla="*/ 3 w 1114"/>
                <a:gd name="T33" fmla="*/ 664 h 976"/>
                <a:gd name="T34" fmla="*/ 364 w 1114"/>
                <a:gd name="T35" fmla="*/ 433 h 976"/>
                <a:gd name="T36" fmla="*/ 306 w 1114"/>
                <a:gd name="T37" fmla="*/ 949 h 976"/>
                <a:gd name="T38" fmla="*/ 310 w 1114"/>
                <a:gd name="T39" fmla="*/ 950 h 976"/>
                <a:gd name="T40" fmla="*/ 368 w 1114"/>
                <a:gd name="T41" fmla="*/ 434 h 976"/>
                <a:gd name="T42" fmla="*/ 364 w 1114"/>
                <a:gd name="T43" fmla="*/ 433 h 976"/>
                <a:gd name="T44" fmla="*/ 627 w 1114"/>
                <a:gd name="T45" fmla="*/ 20 h 976"/>
                <a:gd name="T46" fmla="*/ 391 w 1114"/>
                <a:gd name="T47" fmla="*/ 359 h 976"/>
                <a:gd name="T48" fmla="*/ 395 w 1114"/>
                <a:gd name="T49" fmla="*/ 361 h 976"/>
                <a:gd name="T50" fmla="*/ 631 w 1114"/>
                <a:gd name="T51" fmla="*/ 22 h 976"/>
                <a:gd name="T52" fmla="*/ 627 w 1114"/>
                <a:gd name="T53" fmla="*/ 20 h 976"/>
                <a:gd name="T54" fmla="*/ 706 w 1114"/>
                <a:gd name="T55" fmla="*/ 0 h 976"/>
                <a:gd name="T56" fmla="*/ 704 w 1114"/>
                <a:gd name="T57" fmla="*/ 4 h 976"/>
                <a:gd name="T58" fmla="*/ 1114 w 1114"/>
                <a:gd name="T59" fmla="*/ 201 h 976"/>
                <a:gd name="T60" fmla="*/ 1114 w 1114"/>
                <a:gd name="T61" fmla="*/ 197 h 976"/>
                <a:gd name="T62" fmla="*/ 706 w 1114"/>
                <a:gd name="T63" fmla="*/ 0 h 9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114" h="976">
                  <a:moveTo>
                    <a:pt x="286" y="966"/>
                  </a:moveTo>
                  <a:cubicBezTo>
                    <a:pt x="284" y="967"/>
                    <a:pt x="283" y="968"/>
                    <a:pt x="282" y="969"/>
                  </a:cubicBezTo>
                  <a:cubicBezTo>
                    <a:pt x="289" y="976"/>
                    <a:pt x="289" y="976"/>
                    <a:pt x="289" y="976"/>
                  </a:cubicBezTo>
                  <a:cubicBezTo>
                    <a:pt x="290" y="975"/>
                    <a:pt x="291" y="974"/>
                    <a:pt x="292" y="973"/>
                  </a:cubicBezTo>
                  <a:cubicBezTo>
                    <a:pt x="286" y="966"/>
                    <a:pt x="286" y="966"/>
                    <a:pt x="286" y="966"/>
                  </a:cubicBezTo>
                  <a:moveTo>
                    <a:pt x="304" y="960"/>
                  </a:moveTo>
                  <a:cubicBezTo>
                    <a:pt x="303" y="969"/>
                    <a:pt x="303" y="969"/>
                    <a:pt x="303" y="969"/>
                  </a:cubicBezTo>
                  <a:cubicBezTo>
                    <a:pt x="303" y="969"/>
                    <a:pt x="303" y="969"/>
                    <a:pt x="303" y="969"/>
                  </a:cubicBezTo>
                  <a:cubicBezTo>
                    <a:pt x="305" y="969"/>
                    <a:pt x="306" y="969"/>
                    <a:pt x="308" y="970"/>
                  </a:cubicBezTo>
                  <a:cubicBezTo>
                    <a:pt x="308" y="969"/>
                    <a:pt x="308" y="969"/>
                    <a:pt x="308" y="969"/>
                  </a:cubicBezTo>
                  <a:cubicBezTo>
                    <a:pt x="309" y="960"/>
                    <a:pt x="309" y="960"/>
                    <a:pt x="309" y="960"/>
                  </a:cubicBezTo>
                  <a:cubicBezTo>
                    <a:pt x="307" y="960"/>
                    <a:pt x="306" y="960"/>
                    <a:pt x="304" y="960"/>
                  </a:cubicBezTo>
                  <a:moveTo>
                    <a:pt x="3" y="664"/>
                  </a:moveTo>
                  <a:cubicBezTo>
                    <a:pt x="2" y="665"/>
                    <a:pt x="1" y="666"/>
                    <a:pt x="0" y="667"/>
                  </a:cubicBezTo>
                  <a:cubicBezTo>
                    <a:pt x="275" y="961"/>
                    <a:pt x="275" y="961"/>
                    <a:pt x="275" y="961"/>
                  </a:cubicBezTo>
                  <a:cubicBezTo>
                    <a:pt x="276" y="960"/>
                    <a:pt x="277" y="959"/>
                    <a:pt x="278" y="958"/>
                  </a:cubicBezTo>
                  <a:cubicBezTo>
                    <a:pt x="3" y="664"/>
                    <a:pt x="3" y="664"/>
                    <a:pt x="3" y="664"/>
                  </a:cubicBezTo>
                  <a:moveTo>
                    <a:pt x="364" y="433"/>
                  </a:moveTo>
                  <a:cubicBezTo>
                    <a:pt x="306" y="949"/>
                    <a:pt x="306" y="949"/>
                    <a:pt x="306" y="949"/>
                  </a:cubicBezTo>
                  <a:cubicBezTo>
                    <a:pt x="307" y="949"/>
                    <a:pt x="308" y="950"/>
                    <a:pt x="310" y="950"/>
                  </a:cubicBezTo>
                  <a:cubicBezTo>
                    <a:pt x="368" y="434"/>
                    <a:pt x="368" y="434"/>
                    <a:pt x="368" y="434"/>
                  </a:cubicBezTo>
                  <a:cubicBezTo>
                    <a:pt x="367" y="434"/>
                    <a:pt x="365" y="433"/>
                    <a:pt x="364" y="433"/>
                  </a:cubicBezTo>
                  <a:moveTo>
                    <a:pt x="627" y="20"/>
                  </a:moveTo>
                  <a:cubicBezTo>
                    <a:pt x="391" y="359"/>
                    <a:pt x="391" y="359"/>
                    <a:pt x="391" y="359"/>
                  </a:cubicBezTo>
                  <a:cubicBezTo>
                    <a:pt x="392" y="360"/>
                    <a:pt x="393" y="360"/>
                    <a:pt x="395" y="361"/>
                  </a:cubicBezTo>
                  <a:cubicBezTo>
                    <a:pt x="631" y="22"/>
                    <a:pt x="631" y="22"/>
                    <a:pt x="631" y="22"/>
                  </a:cubicBezTo>
                  <a:cubicBezTo>
                    <a:pt x="630" y="21"/>
                    <a:pt x="629" y="20"/>
                    <a:pt x="627" y="20"/>
                  </a:cubicBezTo>
                  <a:moveTo>
                    <a:pt x="706" y="0"/>
                  </a:moveTo>
                  <a:cubicBezTo>
                    <a:pt x="705" y="1"/>
                    <a:pt x="705" y="2"/>
                    <a:pt x="704" y="4"/>
                  </a:cubicBezTo>
                  <a:cubicBezTo>
                    <a:pt x="1114" y="201"/>
                    <a:pt x="1114" y="201"/>
                    <a:pt x="1114" y="201"/>
                  </a:cubicBezTo>
                  <a:cubicBezTo>
                    <a:pt x="1114" y="197"/>
                    <a:pt x="1114" y="197"/>
                    <a:pt x="1114" y="197"/>
                  </a:cubicBezTo>
                  <a:cubicBezTo>
                    <a:pt x="706" y="0"/>
                    <a:pt x="706" y="0"/>
                    <a:pt x="706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20190"/>
            <p:cNvSpPr>
              <a:spLocks noEditPoints="1"/>
            </p:cNvSpPr>
            <p:nvPr/>
          </p:nvSpPr>
          <p:spPr bwMode="auto">
            <a:xfrm>
              <a:off x="5556773" y="5907964"/>
              <a:ext cx="613645" cy="666337"/>
            </a:xfrm>
            <a:custGeom>
              <a:avLst/>
              <a:gdLst>
                <a:gd name="T0" fmla="*/ 230 w 389"/>
                <a:gd name="T1" fmla="*/ 25 h 423"/>
                <a:gd name="T2" fmla="*/ 115 w 389"/>
                <a:gd name="T3" fmla="*/ 351 h 423"/>
                <a:gd name="T4" fmla="*/ 0 w 389"/>
                <a:gd name="T5" fmla="*/ 378 h 423"/>
                <a:gd name="T6" fmla="*/ 1 w 389"/>
                <a:gd name="T7" fmla="*/ 382 h 423"/>
                <a:gd name="T8" fmla="*/ 114 w 389"/>
                <a:gd name="T9" fmla="*/ 356 h 423"/>
                <a:gd name="T10" fmla="*/ 91 w 389"/>
                <a:gd name="T11" fmla="*/ 421 h 423"/>
                <a:gd name="T12" fmla="*/ 95 w 389"/>
                <a:gd name="T13" fmla="*/ 423 h 423"/>
                <a:gd name="T14" fmla="*/ 119 w 389"/>
                <a:gd name="T15" fmla="*/ 355 h 423"/>
                <a:gd name="T16" fmla="*/ 370 w 389"/>
                <a:gd name="T17" fmla="*/ 296 h 423"/>
                <a:gd name="T18" fmla="*/ 369 w 389"/>
                <a:gd name="T19" fmla="*/ 291 h 423"/>
                <a:gd name="T20" fmla="*/ 120 w 389"/>
                <a:gd name="T21" fmla="*/ 350 h 423"/>
                <a:gd name="T22" fmla="*/ 234 w 389"/>
                <a:gd name="T23" fmla="*/ 26 h 423"/>
                <a:gd name="T24" fmla="*/ 230 w 389"/>
                <a:gd name="T25" fmla="*/ 25 h 423"/>
                <a:gd name="T26" fmla="*/ 275 w 389"/>
                <a:gd name="T27" fmla="*/ 23 h 423"/>
                <a:gd name="T28" fmla="*/ 271 w 389"/>
                <a:gd name="T29" fmla="*/ 25 h 423"/>
                <a:gd name="T30" fmla="*/ 385 w 389"/>
                <a:gd name="T31" fmla="*/ 251 h 423"/>
                <a:gd name="T32" fmla="*/ 389 w 389"/>
                <a:gd name="T33" fmla="*/ 249 h 423"/>
                <a:gd name="T34" fmla="*/ 275 w 389"/>
                <a:gd name="T35" fmla="*/ 23 h 423"/>
                <a:gd name="T36" fmla="*/ 239 w 389"/>
                <a:gd name="T37" fmla="*/ 0 h 423"/>
                <a:gd name="T38" fmla="*/ 235 w 389"/>
                <a:gd name="T39" fmla="*/ 12 h 423"/>
                <a:gd name="T40" fmla="*/ 239 w 389"/>
                <a:gd name="T41" fmla="*/ 13 h 423"/>
                <a:gd name="T42" fmla="*/ 243 w 389"/>
                <a:gd name="T43" fmla="*/ 2 h 423"/>
                <a:gd name="T44" fmla="*/ 239 w 389"/>
                <a:gd name="T45" fmla="*/ 0 h 423"/>
                <a:gd name="T46" fmla="*/ 263 w 389"/>
                <a:gd name="T47" fmla="*/ 0 h 423"/>
                <a:gd name="T48" fmla="*/ 259 w 389"/>
                <a:gd name="T49" fmla="*/ 2 h 423"/>
                <a:gd name="T50" fmla="*/ 265 w 389"/>
                <a:gd name="T51" fmla="*/ 12 h 423"/>
                <a:gd name="T52" fmla="*/ 268 w 389"/>
                <a:gd name="T53" fmla="*/ 11 h 423"/>
                <a:gd name="T54" fmla="*/ 263 w 389"/>
                <a:gd name="T55" fmla="*/ 0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89" h="423">
                  <a:moveTo>
                    <a:pt x="230" y="25"/>
                  </a:moveTo>
                  <a:cubicBezTo>
                    <a:pt x="115" y="351"/>
                    <a:pt x="115" y="351"/>
                    <a:pt x="115" y="351"/>
                  </a:cubicBezTo>
                  <a:cubicBezTo>
                    <a:pt x="0" y="378"/>
                    <a:pt x="0" y="378"/>
                    <a:pt x="0" y="378"/>
                  </a:cubicBezTo>
                  <a:cubicBezTo>
                    <a:pt x="0" y="380"/>
                    <a:pt x="1" y="381"/>
                    <a:pt x="1" y="382"/>
                  </a:cubicBezTo>
                  <a:cubicBezTo>
                    <a:pt x="114" y="356"/>
                    <a:pt x="114" y="356"/>
                    <a:pt x="114" y="356"/>
                  </a:cubicBezTo>
                  <a:cubicBezTo>
                    <a:pt x="91" y="421"/>
                    <a:pt x="91" y="421"/>
                    <a:pt x="91" y="421"/>
                  </a:cubicBezTo>
                  <a:cubicBezTo>
                    <a:pt x="92" y="422"/>
                    <a:pt x="93" y="422"/>
                    <a:pt x="95" y="423"/>
                  </a:cubicBezTo>
                  <a:cubicBezTo>
                    <a:pt x="119" y="355"/>
                    <a:pt x="119" y="355"/>
                    <a:pt x="119" y="355"/>
                  </a:cubicBezTo>
                  <a:cubicBezTo>
                    <a:pt x="370" y="296"/>
                    <a:pt x="370" y="296"/>
                    <a:pt x="370" y="296"/>
                  </a:cubicBezTo>
                  <a:cubicBezTo>
                    <a:pt x="369" y="294"/>
                    <a:pt x="369" y="293"/>
                    <a:pt x="369" y="291"/>
                  </a:cubicBezTo>
                  <a:cubicBezTo>
                    <a:pt x="120" y="350"/>
                    <a:pt x="120" y="350"/>
                    <a:pt x="120" y="350"/>
                  </a:cubicBezTo>
                  <a:cubicBezTo>
                    <a:pt x="234" y="26"/>
                    <a:pt x="234" y="26"/>
                    <a:pt x="234" y="26"/>
                  </a:cubicBezTo>
                  <a:cubicBezTo>
                    <a:pt x="233" y="26"/>
                    <a:pt x="231" y="25"/>
                    <a:pt x="230" y="25"/>
                  </a:cubicBezTo>
                  <a:moveTo>
                    <a:pt x="275" y="23"/>
                  </a:moveTo>
                  <a:cubicBezTo>
                    <a:pt x="273" y="23"/>
                    <a:pt x="272" y="24"/>
                    <a:pt x="271" y="25"/>
                  </a:cubicBezTo>
                  <a:cubicBezTo>
                    <a:pt x="385" y="251"/>
                    <a:pt x="385" y="251"/>
                    <a:pt x="385" y="251"/>
                  </a:cubicBezTo>
                  <a:cubicBezTo>
                    <a:pt x="387" y="250"/>
                    <a:pt x="388" y="250"/>
                    <a:pt x="389" y="249"/>
                  </a:cubicBezTo>
                  <a:cubicBezTo>
                    <a:pt x="275" y="23"/>
                    <a:pt x="275" y="23"/>
                    <a:pt x="275" y="23"/>
                  </a:cubicBezTo>
                  <a:moveTo>
                    <a:pt x="239" y="0"/>
                  </a:moveTo>
                  <a:cubicBezTo>
                    <a:pt x="235" y="12"/>
                    <a:pt x="235" y="12"/>
                    <a:pt x="235" y="12"/>
                  </a:cubicBezTo>
                  <a:cubicBezTo>
                    <a:pt x="236" y="12"/>
                    <a:pt x="237" y="13"/>
                    <a:pt x="239" y="13"/>
                  </a:cubicBezTo>
                  <a:cubicBezTo>
                    <a:pt x="243" y="2"/>
                    <a:pt x="243" y="2"/>
                    <a:pt x="243" y="2"/>
                  </a:cubicBezTo>
                  <a:cubicBezTo>
                    <a:pt x="241" y="2"/>
                    <a:pt x="240" y="1"/>
                    <a:pt x="239" y="0"/>
                  </a:cubicBezTo>
                  <a:moveTo>
                    <a:pt x="263" y="0"/>
                  </a:moveTo>
                  <a:cubicBezTo>
                    <a:pt x="262" y="0"/>
                    <a:pt x="260" y="1"/>
                    <a:pt x="259" y="2"/>
                  </a:cubicBezTo>
                  <a:cubicBezTo>
                    <a:pt x="265" y="12"/>
                    <a:pt x="265" y="12"/>
                    <a:pt x="265" y="12"/>
                  </a:cubicBezTo>
                  <a:cubicBezTo>
                    <a:pt x="266" y="12"/>
                    <a:pt x="267" y="11"/>
                    <a:pt x="268" y="11"/>
                  </a:cubicBezTo>
                  <a:cubicBezTo>
                    <a:pt x="263" y="0"/>
                    <a:pt x="263" y="0"/>
                    <a:pt x="263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20191"/>
            <p:cNvSpPr/>
            <p:nvPr/>
          </p:nvSpPr>
          <p:spPr bwMode="auto">
            <a:xfrm>
              <a:off x="6668004" y="6242133"/>
              <a:ext cx="3335" cy="8004"/>
            </a:xfrm>
            <a:custGeom>
              <a:avLst/>
              <a:gdLst>
                <a:gd name="T0" fmla="*/ 1 w 2"/>
                <a:gd name="T1" fmla="*/ 0 h 5"/>
                <a:gd name="T2" fmla="*/ 0 w 2"/>
                <a:gd name="T3" fmla="*/ 0 h 5"/>
                <a:gd name="T4" fmla="*/ 0 w 2"/>
                <a:gd name="T5" fmla="*/ 5 h 5"/>
                <a:gd name="T6" fmla="*/ 2 w 2"/>
                <a:gd name="T7" fmla="*/ 4 h 5"/>
                <a:gd name="T8" fmla="*/ 1 w 2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5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3"/>
                    <a:pt x="1" y="1"/>
                    <a:pt x="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20192"/>
            <p:cNvSpPr/>
            <p:nvPr/>
          </p:nvSpPr>
          <p:spPr bwMode="auto">
            <a:xfrm>
              <a:off x="6253793" y="6242133"/>
              <a:ext cx="414210" cy="104053"/>
            </a:xfrm>
            <a:custGeom>
              <a:avLst/>
              <a:gdLst>
                <a:gd name="T0" fmla="*/ 263 w 263"/>
                <a:gd name="T1" fmla="*/ 0 h 66"/>
                <a:gd name="T2" fmla="*/ 0 w 263"/>
                <a:gd name="T3" fmla="*/ 62 h 66"/>
                <a:gd name="T4" fmla="*/ 1 w 263"/>
                <a:gd name="T5" fmla="*/ 66 h 66"/>
                <a:gd name="T6" fmla="*/ 263 w 263"/>
                <a:gd name="T7" fmla="*/ 5 h 66"/>
                <a:gd name="T8" fmla="*/ 263 w 263"/>
                <a:gd name="T9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3" h="66">
                  <a:moveTo>
                    <a:pt x="263" y="0"/>
                  </a:moveTo>
                  <a:cubicBezTo>
                    <a:pt x="0" y="62"/>
                    <a:pt x="0" y="62"/>
                    <a:pt x="0" y="62"/>
                  </a:cubicBezTo>
                  <a:cubicBezTo>
                    <a:pt x="0" y="64"/>
                    <a:pt x="1" y="65"/>
                    <a:pt x="1" y="66"/>
                  </a:cubicBezTo>
                  <a:cubicBezTo>
                    <a:pt x="263" y="5"/>
                    <a:pt x="263" y="5"/>
                    <a:pt x="263" y="5"/>
                  </a:cubicBezTo>
                  <a:cubicBezTo>
                    <a:pt x="263" y="0"/>
                    <a:pt x="263" y="0"/>
                    <a:pt x="263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20193"/>
            <p:cNvSpPr/>
            <p:nvPr/>
          </p:nvSpPr>
          <p:spPr bwMode="auto">
            <a:xfrm>
              <a:off x="6668004" y="6273482"/>
              <a:ext cx="30015" cy="85376"/>
            </a:xfrm>
            <a:custGeom>
              <a:avLst/>
              <a:gdLst>
                <a:gd name="T0" fmla="*/ 19 w 19"/>
                <a:gd name="T1" fmla="*/ 0 h 54"/>
                <a:gd name="T2" fmla="*/ 0 w 19"/>
                <a:gd name="T3" fmla="*/ 54 h 54"/>
                <a:gd name="T4" fmla="*/ 0 w 19"/>
                <a:gd name="T5" fmla="*/ 54 h 54"/>
                <a:gd name="T6" fmla="*/ 19 w 19"/>
                <a:gd name="T7" fmla="*/ 0 h 54"/>
                <a:gd name="T8" fmla="*/ 19 w 19"/>
                <a:gd name="T9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54">
                  <a:moveTo>
                    <a:pt x="19" y="0"/>
                  </a:moveTo>
                  <a:cubicBezTo>
                    <a:pt x="0" y="54"/>
                    <a:pt x="0" y="54"/>
                    <a:pt x="0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20194"/>
            <p:cNvSpPr>
              <a:spLocks noEditPoints="1"/>
            </p:cNvSpPr>
            <p:nvPr/>
          </p:nvSpPr>
          <p:spPr bwMode="auto">
            <a:xfrm>
              <a:off x="5398026" y="6358858"/>
              <a:ext cx="1269978" cy="1093886"/>
            </a:xfrm>
            <a:custGeom>
              <a:avLst/>
              <a:gdLst>
                <a:gd name="T0" fmla="*/ 11 w 806"/>
                <a:gd name="T1" fmla="*/ 690 h 694"/>
                <a:gd name="T2" fmla="*/ 22 w 806"/>
                <a:gd name="T3" fmla="*/ 689 h 694"/>
                <a:gd name="T4" fmla="*/ 3 w 806"/>
                <a:gd name="T5" fmla="*/ 673 h 694"/>
                <a:gd name="T6" fmla="*/ 0 w 806"/>
                <a:gd name="T7" fmla="*/ 682 h 694"/>
                <a:gd name="T8" fmla="*/ 7 w 806"/>
                <a:gd name="T9" fmla="*/ 674 h 694"/>
                <a:gd name="T10" fmla="*/ 339 w 806"/>
                <a:gd name="T11" fmla="*/ 523 h 694"/>
                <a:gd name="T12" fmla="*/ 31 w 806"/>
                <a:gd name="T13" fmla="*/ 685 h 694"/>
                <a:gd name="T14" fmla="*/ 339 w 806"/>
                <a:gd name="T15" fmla="*/ 523 h 694"/>
                <a:gd name="T16" fmla="*/ 353 w 806"/>
                <a:gd name="T17" fmla="*/ 516 h 694"/>
                <a:gd name="T18" fmla="*/ 367 w 806"/>
                <a:gd name="T19" fmla="*/ 513 h 694"/>
                <a:gd name="T20" fmla="*/ 427 w 806"/>
                <a:gd name="T21" fmla="*/ 478 h 694"/>
                <a:gd name="T22" fmla="*/ 417 w 806"/>
                <a:gd name="T23" fmla="*/ 488 h 694"/>
                <a:gd name="T24" fmla="*/ 427 w 806"/>
                <a:gd name="T25" fmla="*/ 478 h 694"/>
                <a:gd name="T26" fmla="*/ 441 w 806"/>
                <a:gd name="T27" fmla="*/ 471 h 694"/>
                <a:gd name="T28" fmla="*/ 658 w 806"/>
                <a:gd name="T29" fmla="*/ 365 h 694"/>
                <a:gd name="T30" fmla="*/ 670 w 806"/>
                <a:gd name="T31" fmla="*/ 355 h 694"/>
                <a:gd name="T32" fmla="*/ 665 w 806"/>
                <a:gd name="T33" fmla="*/ 362 h 694"/>
                <a:gd name="T34" fmla="*/ 670 w 806"/>
                <a:gd name="T35" fmla="*/ 355 h 694"/>
                <a:gd name="T36" fmla="*/ 663 w 806"/>
                <a:gd name="T37" fmla="*/ 344 h 694"/>
                <a:gd name="T38" fmla="*/ 671 w 806"/>
                <a:gd name="T39" fmla="*/ 343 h 694"/>
                <a:gd name="T40" fmla="*/ 692 w 806"/>
                <a:gd name="T41" fmla="*/ 331 h 694"/>
                <a:gd name="T42" fmla="*/ 690 w 806"/>
                <a:gd name="T43" fmla="*/ 338 h 694"/>
                <a:gd name="T44" fmla="*/ 692 w 806"/>
                <a:gd name="T45" fmla="*/ 331 h 694"/>
                <a:gd name="T46" fmla="*/ 672 w 806"/>
                <a:gd name="T47" fmla="*/ 332 h 694"/>
                <a:gd name="T48" fmla="*/ 679 w 806"/>
                <a:gd name="T49" fmla="*/ 337 h 694"/>
                <a:gd name="T50" fmla="*/ 688 w 806"/>
                <a:gd name="T51" fmla="*/ 330 h 694"/>
                <a:gd name="T52" fmla="*/ 686 w 806"/>
                <a:gd name="T53" fmla="*/ 336 h 694"/>
                <a:gd name="T54" fmla="*/ 688 w 806"/>
                <a:gd name="T55" fmla="*/ 330 h 694"/>
                <a:gd name="T56" fmla="*/ 6 w 806"/>
                <a:gd name="T57" fmla="*/ 663 h 694"/>
                <a:gd name="T58" fmla="*/ 182 w 806"/>
                <a:gd name="T59" fmla="*/ 175 h 694"/>
                <a:gd name="T60" fmla="*/ 208 w 806"/>
                <a:gd name="T61" fmla="*/ 159 h 694"/>
                <a:gd name="T62" fmla="*/ 656 w 806"/>
                <a:gd name="T63" fmla="*/ 341 h 694"/>
                <a:gd name="T64" fmla="*/ 208 w 806"/>
                <a:gd name="T65" fmla="*/ 159 h 694"/>
                <a:gd name="T66" fmla="*/ 100 w 806"/>
                <a:gd name="T67" fmla="*/ 121 h 694"/>
                <a:gd name="T68" fmla="*/ 171 w 806"/>
                <a:gd name="T69" fmla="*/ 144 h 694"/>
                <a:gd name="T70" fmla="*/ 780 w 806"/>
                <a:gd name="T71" fmla="*/ 64 h 694"/>
                <a:gd name="T72" fmla="*/ 691 w 806"/>
                <a:gd name="T73" fmla="*/ 322 h 694"/>
                <a:gd name="T74" fmla="*/ 524 w 806"/>
                <a:gd name="T75" fmla="*/ 31 h 694"/>
                <a:gd name="T76" fmla="*/ 669 w 806"/>
                <a:gd name="T77" fmla="*/ 325 h 694"/>
                <a:gd name="T78" fmla="*/ 524 w 806"/>
                <a:gd name="T79" fmla="*/ 31 h 694"/>
                <a:gd name="T80" fmla="*/ 695 w 806"/>
                <a:gd name="T81" fmla="*/ 324 h 694"/>
                <a:gd name="T82" fmla="*/ 806 w 806"/>
                <a:gd name="T83" fmla="*/ 0 h 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06" h="694">
                  <a:moveTo>
                    <a:pt x="20" y="685"/>
                  </a:moveTo>
                  <a:cubicBezTo>
                    <a:pt x="11" y="690"/>
                    <a:pt x="11" y="690"/>
                    <a:pt x="11" y="690"/>
                  </a:cubicBezTo>
                  <a:cubicBezTo>
                    <a:pt x="12" y="691"/>
                    <a:pt x="13" y="692"/>
                    <a:pt x="13" y="694"/>
                  </a:cubicBezTo>
                  <a:cubicBezTo>
                    <a:pt x="22" y="689"/>
                    <a:pt x="22" y="689"/>
                    <a:pt x="22" y="689"/>
                  </a:cubicBezTo>
                  <a:cubicBezTo>
                    <a:pt x="21" y="688"/>
                    <a:pt x="20" y="687"/>
                    <a:pt x="20" y="685"/>
                  </a:cubicBezTo>
                  <a:moveTo>
                    <a:pt x="3" y="673"/>
                  </a:moveTo>
                  <a:cubicBezTo>
                    <a:pt x="0" y="681"/>
                    <a:pt x="0" y="681"/>
                    <a:pt x="0" y="681"/>
                  </a:cubicBezTo>
                  <a:cubicBezTo>
                    <a:pt x="0" y="682"/>
                    <a:pt x="0" y="682"/>
                    <a:pt x="0" y="682"/>
                  </a:cubicBezTo>
                  <a:cubicBezTo>
                    <a:pt x="1" y="682"/>
                    <a:pt x="2" y="682"/>
                    <a:pt x="4" y="683"/>
                  </a:cubicBezTo>
                  <a:cubicBezTo>
                    <a:pt x="7" y="674"/>
                    <a:pt x="7" y="674"/>
                    <a:pt x="7" y="674"/>
                  </a:cubicBezTo>
                  <a:cubicBezTo>
                    <a:pt x="5" y="674"/>
                    <a:pt x="4" y="673"/>
                    <a:pt x="3" y="673"/>
                  </a:cubicBezTo>
                  <a:moveTo>
                    <a:pt x="339" y="523"/>
                  </a:moveTo>
                  <a:cubicBezTo>
                    <a:pt x="29" y="681"/>
                    <a:pt x="29" y="681"/>
                    <a:pt x="29" y="681"/>
                  </a:cubicBezTo>
                  <a:cubicBezTo>
                    <a:pt x="30" y="682"/>
                    <a:pt x="30" y="683"/>
                    <a:pt x="31" y="685"/>
                  </a:cubicBezTo>
                  <a:cubicBezTo>
                    <a:pt x="341" y="527"/>
                    <a:pt x="341" y="527"/>
                    <a:pt x="341" y="527"/>
                  </a:cubicBezTo>
                  <a:cubicBezTo>
                    <a:pt x="341" y="525"/>
                    <a:pt x="340" y="524"/>
                    <a:pt x="339" y="523"/>
                  </a:cubicBezTo>
                  <a:moveTo>
                    <a:pt x="365" y="509"/>
                  </a:moveTo>
                  <a:cubicBezTo>
                    <a:pt x="353" y="516"/>
                    <a:pt x="353" y="516"/>
                    <a:pt x="353" y="516"/>
                  </a:cubicBezTo>
                  <a:cubicBezTo>
                    <a:pt x="354" y="517"/>
                    <a:pt x="354" y="518"/>
                    <a:pt x="355" y="520"/>
                  </a:cubicBezTo>
                  <a:cubicBezTo>
                    <a:pt x="367" y="513"/>
                    <a:pt x="367" y="513"/>
                    <a:pt x="367" y="513"/>
                  </a:cubicBezTo>
                  <a:cubicBezTo>
                    <a:pt x="366" y="512"/>
                    <a:pt x="366" y="511"/>
                    <a:pt x="365" y="509"/>
                  </a:cubicBezTo>
                  <a:moveTo>
                    <a:pt x="427" y="478"/>
                  </a:moveTo>
                  <a:cubicBezTo>
                    <a:pt x="415" y="484"/>
                    <a:pt x="415" y="484"/>
                    <a:pt x="415" y="484"/>
                  </a:cubicBezTo>
                  <a:cubicBezTo>
                    <a:pt x="416" y="485"/>
                    <a:pt x="417" y="486"/>
                    <a:pt x="417" y="488"/>
                  </a:cubicBezTo>
                  <a:cubicBezTo>
                    <a:pt x="429" y="482"/>
                    <a:pt x="429" y="482"/>
                    <a:pt x="429" y="482"/>
                  </a:cubicBezTo>
                  <a:cubicBezTo>
                    <a:pt x="429" y="480"/>
                    <a:pt x="428" y="479"/>
                    <a:pt x="427" y="478"/>
                  </a:cubicBezTo>
                  <a:moveTo>
                    <a:pt x="656" y="361"/>
                  </a:moveTo>
                  <a:cubicBezTo>
                    <a:pt x="441" y="471"/>
                    <a:pt x="441" y="471"/>
                    <a:pt x="441" y="471"/>
                  </a:cubicBezTo>
                  <a:cubicBezTo>
                    <a:pt x="442" y="472"/>
                    <a:pt x="443" y="473"/>
                    <a:pt x="443" y="475"/>
                  </a:cubicBezTo>
                  <a:cubicBezTo>
                    <a:pt x="658" y="365"/>
                    <a:pt x="658" y="365"/>
                    <a:pt x="658" y="365"/>
                  </a:cubicBezTo>
                  <a:cubicBezTo>
                    <a:pt x="657" y="364"/>
                    <a:pt x="657" y="363"/>
                    <a:pt x="656" y="361"/>
                  </a:cubicBezTo>
                  <a:moveTo>
                    <a:pt x="670" y="355"/>
                  </a:moveTo>
                  <a:cubicBezTo>
                    <a:pt x="663" y="358"/>
                    <a:pt x="663" y="358"/>
                    <a:pt x="663" y="358"/>
                  </a:cubicBezTo>
                  <a:cubicBezTo>
                    <a:pt x="664" y="359"/>
                    <a:pt x="664" y="360"/>
                    <a:pt x="665" y="362"/>
                  </a:cubicBezTo>
                  <a:cubicBezTo>
                    <a:pt x="671" y="358"/>
                    <a:pt x="671" y="358"/>
                    <a:pt x="671" y="358"/>
                  </a:cubicBezTo>
                  <a:cubicBezTo>
                    <a:pt x="671" y="357"/>
                    <a:pt x="670" y="356"/>
                    <a:pt x="670" y="355"/>
                  </a:cubicBezTo>
                  <a:moveTo>
                    <a:pt x="665" y="340"/>
                  </a:moveTo>
                  <a:cubicBezTo>
                    <a:pt x="664" y="341"/>
                    <a:pt x="664" y="343"/>
                    <a:pt x="663" y="344"/>
                  </a:cubicBezTo>
                  <a:cubicBezTo>
                    <a:pt x="670" y="347"/>
                    <a:pt x="670" y="347"/>
                    <a:pt x="670" y="347"/>
                  </a:cubicBezTo>
                  <a:cubicBezTo>
                    <a:pt x="670" y="345"/>
                    <a:pt x="671" y="344"/>
                    <a:pt x="671" y="343"/>
                  </a:cubicBezTo>
                  <a:cubicBezTo>
                    <a:pt x="665" y="340"/>
                    <a:pt x="665" y="340"/>
                    <a:pt x="665" y="340"/>
                  </a:cubicBezTo>
                  <a:moveTo>
                    <a:pt x="692" y="331"/>
                  </a:moveTo>
                  <a:cubicBezTo>
                    <a:pt x="690" y="338"/>
                    <a:pt x="690" y="338"/>
                    <a:pt x="690" y="338"/>
                  </a:cubicBezTo>
                  <a:cubicBezTo>
                    <a:pt x="690" y="338"/>
                    <a:pt x="690" y="338"/>
                    <a:pt x="690" y="338"/>
                  </a:cubicBezTo>
                  <a:cubicBezTo>
                    <a:pt x="692" y="331"/>
                    <a:pt x="692" y="331"/>
                    <a:pt x="692" y="331"/>
                  </a:cubicBezTo>
                  <a:cubicBezTo>
                    <a:pt x="692" y="331"/>
                    <a:pt x="692" y="331"/>
                    <a:pt x="692" y="331"/>
                  </a:cubicBezTo>
                  <a:moveTo>
                    <a:pt x="676" y="330"/>
                  </a:moveTo>
                  <a:cubicBezTo>
                    <a:pt x="675" y="331"/>
                    <a:pt x="673" y="332"/>
                    <a:pt x="672" y="332"/>
                  </a:cubicBezTo>
                  <a:cubicBezTo>
                    <a:pt x="675" y="339"/>
                    <a:pt x="675" y="339"/>
                    <a:pt x="675" y="339"/>
                  </a:cubicBezTo>
                  <a:cubicBezTo>
                    <a:pt x="677" y="338"/>
                    <a:pt x="678" y="337"/>
                    <a:pt x="679" y="337"/>
                  </a:cubicBezTo>
                  <a:cubicBezTo>
                    <a:pt x="676" y="330"/>
                    <a:pt x="676" y="330"/>
                    <a:pt x="676" y="330"/>
                  </a:cubicBezTo>
                  <a:moveTo>
                    <a:pt x="688" y="330"/>
                  </a:moveTo>
                  <a:cubicBezTo>
                    <a:pt x="686" y="336"/>
                    <a:pt x="686" y="336"/>
                    <a:pt x="686" y="336"/>
                  </a:cubicBezTo>
                  <a:cubicBezTo>
                    <a:pt x="686" y="336"/>
                    <a:pt x="686" y="336"/>
                    <a:pt x="686" y="336"/>
                  </a:cubicBezTo>
                  <a:cubicBezTo>
                    <a:pt x="688" y="330"/>
                    <a:pt x="688" y="330"/>
                    <a:pt x="688" y="330"/>
                  </a:cubicBezTo>
                  <a:cubicBezTo>
                    <a:pt x="688" y="330"/>
                    <a:pt x="688" y="330"/>
                    <a:pt x="688" y="330"/>
                  </a:cubicBezTo>
                  <a:moveTo>
                    <a:pt x="178" y="174"/>
                  </a:moveTo>
                  <a:cubicBezTo>
                    <a:pt x="6" y="663"/>
                    <a:pt x="6" y="663"/>
                    <a:pt x="6" y="663"/>
                  </a:cubicBezTo>
                  <a:cubicBezTo>
                    <a:pt x="8" y="663"/>
                    <a:pt x="9" y="664"/>
                    <a:pt x="10" y="664"/>
                  </a:cubicBezTo>
                  <a:cubicBezTo>
                    <a:pt x="182" y="175"/>
                    <a:pt x="182" y="175"/>
                    <a:pt x="182" y="175"/>
                  </a:cubicBezTo>
                  <a:cubicBezTo>
                    <a:pt x="181" y="175"/>
                    <a:pt x="179" y="174"/>
                    <a:pt x="178" y="174"/>
                  </a:cubicBezTo>
                  <a:moveTo>
                    <a:pt x="208" y="159"/>
                  </a:moveTo>
                  <a:cubicBezTo>
                    <a:pt x="208" y="160"/>
                    <a:pt x="207" y="162"/>
                    <a:pt x="207" y="163"/>
                  </a:cubicBezTo>
                  <a:cubicBezTo>
                    <a:pt x="656" y="341"/>
                    <a:pt x="656" y="341"/>
                    <a:pt x="656" y="341"/>
                  </a:cubicBezTo>
                  <a:cubicBezTo>
                    <a:pt x="656" y="340"/>
                    <a:pt x="657" y="338"/>
                    <a:pt x="657" y="337"/>
                  </a:cubicBezTo>
                  <a:cubicBezTo>
                    <a:pt x="208" y="159"/>
                    <a:pt x="208" y="159"/>
                    <a:pt x="208" y="159"/>
                  </a:cubicBezTo>
                  <a:moveTo>
                    <a:pt x="102" y="116"/>
                  </a:moveTo>
                  <a:cubicBezTo>
                    <a:pt x="101" y="118"/>
                    <a:pt x="101" y="119"/>
                    <a:pt x="100" y="121"/>
                  </a:cubicBezTo>
                  <a:cubicBezTo>
                    <a:pt x="169" y="148"/>
                    <a:pt x="169" y="148"/>
                    <a:pt x="169" y="148"/>
                  </a:cubicBezTo>
                  <a:cubicBezTo>
                    <a:pt x="169" y="146"/>
                    <a:pt x="170" y="145"/>
                    <a:pt x="171" y="144"/>
                  </a:cubicBezTo>
                  <a:cubicBezTo>
                    <a:pt x="102" y="116"/>
                    <a:pt x="102" y="116"/>
                    <a:pt x="102" y="116"/>
                  </a:cubicBezTo>
                  <a:moveTo>
                    <a:pt x="780" y="64"/>
                  </a:moveTo>
                  <a:cubicBezTo>
                    <a:pt x="691" y="322"/>
                    <a:pt x="691" y="322"/>
                    <a:pt x="691" y="322"/>
                  </a:cubicBezTo>
                  <a:cubicBezTo>
                    <a:pt x="691" y="322"/>
                    <a:pt x="691" y="322"/>
                    <a:pt x="691" y="322"/>
                  </a:cubicBezTo>
                  <a:cubicBezTo>
                    <a:pt x="780" y="64"/>
                    <a:pt x="780" y="64"/>
                    <a:pt x="780" y="64"/>
                  </a:cubicBezTo>
                  <a:moveTo>
                    <a:pt x="524" y="31"/>
                  </a:moveTo>
                  <a:cubicBezTo>
                    <a:pt x="523" y="31"/>
                    <a:pt x="522" y="32"/>
                    <a:pt x="520" y="32"/>
                  </a:cubicBezTo>
                  <a:cubicBezTo>
                    <a:pt x="669" y="325"/>
                    <a:pt x="669" y="325"/>
                    <a:pt x="669" y="325"/>
                  </a:cubicBezTo>
                  <a:cubicBezTo>
                    <a:pt x="670" y="325"/>
                    <a:pt x="671" y="324"/>
                    <a:pt x="673" y="323"/>
                  </a:cubicBezTo>
                  <a:cubicBezTo>
                    <a:pt x="524" y="31"/>
                    <a:pt x="524" y="31"/>
                    <a:pt x="524" y="31"/>
                  </a:cubicBezTo>
                  <a:moveTo>
                    <a:pt x="806" y="0"/>
                  </a:moveTo>
                  <a:cubicBezTo>
                    <a:pt x="695" y="324"/>
                    <a:pt x="695" y="324"/>
                    <a:pt x="695" y="324"/>
                  </a:cubicBezTo>
                  <a:cubicBezTo>
                    <a:pt x="695" y="324"/>
                    <a:pt x="695" y="324"/>
                    <a:pt x="695" y="324"/>
                  </a:cubicBezTo>
                  <a:cubicBezTo>
                    <a:pt x="806" y="0"/>
                    <a:pt x="806" y="0"/>
                    <a:pt x="806" y="0"/>
                  </a:cubicBezTo>
                  <a:cubicBezTo>
                    <a:pt x="806" y="0"/>
                    <a:pt x="806" y="0"/>
                    <a:pt x="806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20199"/>
            <p:cNvSpPr/>
            <p:nvPr/>
          </p:nvSpPr>
          <p:spPr bwMode="auto">
            <a:xfrm>
              <a:off x="6527932" y="8010359"/>
              <a:ext cx="12673" cy="0"/>
            </a:xfrm>
            <a:custGeom>
              <a:avLst/>
              <a:gdLst>
                <a:gd name="T0" fmla="*/ 16 w 19"/>
                <a:gd name="T1" fmla="*/ 0 w 19"/>
                <a:gd name="T2" fmla="*/ 0 w 19"/>
                <a:gd name="T3" fmla="*/ 19 w 19"/>
                <a:gd name="T4" fmla="*/ 16 w 1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9">
                  <a:moveTo>
                    <a:pt x="16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9" y="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20200"/>
            <p:cNvSpPr/>
            <p:nvPr/>
          </p:nvSpPr>
          <p:spPr bwMode="auto">
            <a:xfrm>
              <a:off x="6527932" y="8010359"/>
              <a:ext cx="12673" cy="0"/>
            </a:xfrm>
            <a:custGeom>
              <a:avLst/>
              <a:gdLst>
                <a:gd name="T0" fmla="*/ 16 w 19"/>
                <a:gd name="T1" fmla="*/ 0 w 19"/>
                <a:gd name="T2" fmla="*/ 0 w 19"/>
                <a:gd name="T3" fmla="*/ 19 w 19"/>
                <a:gd name="T4" fmla="*/ 16 w 1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9">
                  <a:moveTo>
                    <a:pt x="16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9" y="0"/>
                  </a:lnTo>
                  <a:lnTo>
                    <a:pt x="16" y="0"/>
                  </a:ln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20201"/>
            <p:cNvSpPr>
              <a:spLocks noEditPoints="1"/>
            </p:cNvSpPr>
            <p:nvPr/>
          </p:nvSpPr>
          <p:spPr bwMode="auto">
            <a:xfrm>
              <a:off x="4506907" y="7470087"/>
              <a:ext cx="925803" cy="151410"/>
            </a:xfrm>
            <a:custGeom>
              <a:avLst/>
              <a:gdLst>
                <a:gd name="T0" fmla="*/ 18 w 587"/>
                <a:gd name="T1" fmla="*/ 79 h 96"/>
                <a:gd name="T2" fmla="*/ 15 w 587"/>
                <a:gd name="T3" fmla="*/ 95 h 96"/>
                <a:gd name="T4" fmla="*/ 19 w 587"/>
                <a:gd name="T5" fmla="*/ 96 h 96"/>
                <a:gd name="T6" fmla="*/ 22 w 587"/>
                <a:gd name="T7" fmla="*/ 80 h 96"/>
                <a:gd name="T8" fmla="*/ 18 w 587"/>
                <a:gd name="T9" fmla="*/ 79 h 96"/>
                <a:gd name="T10" fmla="*/ 578 w 587"/>
                <a:gd name="T11" fmla="*/ 2 h 96"/>
                <a:gd name="T12" fmla="*/ 577 w 587"/>
                <a:gd name="T13" fmla="*/ 5 h 96"/>
                <a:gd name="T14" fmla="*/ 585 w 587"/>
                <a:gd name="T15" fmla="*/ 9 h 96"/>
                <a:gd name="T16" fmla="*/ 587 w 587"/>
                <a:gd name="T17" fmla="*/ 6 h 96"/>
                <a:gd name="T18" fmla="*/ 578 w 587"/>
                <a:gd name="T19" fmla="*/ 2 h 96"/>
                <a:gd name="T20" fmla="*/ 4 w 587"/>
                <a:gd name="T21" fmla="*/ 0 h 96"/>
                <a:gd name="T22" fmla="*/ 0 w 587"/>
                <a:gd name="T23" fmla="*/ 2 h 96"/>
                <a:gd name="T24" fmla="*/ 8 w 587"/>
                <a:gd name="T25" fmla="*/ 17 h 96"/>
                <a:gd name="T26" fmla="*/ 12 w 587"/>
                <a:gd name="T27" fmla="*/ 14 h 96"/>
                <a:gd name="T28" fmla="*/ 4 w 587"/>
                <a:gd name="T29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87" h="96">
                  <a:moveTo>
                    <a:pt x="18" y="79"/>
                  </a:moveTo>
                  <a:cubicBezTo>
                    <a:pt x="15" y="95"/>
                    <a:pt x="15" y="95"/>
                    <a:pt x="15" y="95"/>
                  </a:cubicBezTo>
                  <a:cubicBezTo>
                    <a:pt x="16" y="96"/>
                    <a:pt x="18" y="96"/>
                    <a:pt x="19" y="96"/>
                  </a:cubicBezTo>
                  <a:cubicBezTo>
                    <a:pt x="22" y="80"/>
                    <a:pt x="22" y="80"/>
                    <a:pt x="22" y="80"/>
                  </a:cubicBezTo>
                  <a:cubicBezTo>
                    <a:pt x="21" y="80"/>
                    <a:pt x="20" y="79"/>
                    <a:pt x="18" y="79"/>
                  </a:cubicBezTo>
                  <a:moveTo>
                    <a:pt x="578" y="2"/>
                  </a:moveTo>
                  <a:cubicBezTo>
                    <a:pt x="578" y="3"/>
                    <a:pt x="577" y="4"/>
                    <a:pt x="577" y="5"/>
                  </a:cubicBezTo>
                  <a:cubicBezTo>
                    <a:pt x="585" y="9"/>
                    <a:pt x="585" y="9"/>
                    <a:pt x="585" y="9"/>
                  </a:cubicBezTo>
                  <a:cubicBezTo>
                    <a:pt x="586" y="8"/>
                    <a:pt x="586" y="7"/>
                    <a:pt x="587" y="6"/>
                  </a:cubicBezTo>
                  <a:cubicBezTo>
                    <a:pt x="578" y="2"/>
                    <a:pt x="578" y="2"/>
                    <a:pt x="578" y="2"/>
                  </a:cubicBezTo>
                  <a:moveTo>
                    <a:pt x="4" y="0"/>
                  </a:moveTo>
                  <a:cubicBezTo>
                    <a:pt x="3" y="0"/>
                    <a:pt x="1" y="1"/>
                    <a:pt x="0" y="2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6"/>
                    <a:pt x="11" y="15"/>
                    <a:pt x="12" y="14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Freeform 20204"/>
            <p:cNvSpPr>
              <a:spLocks noEditPoints="1"/>
            </p:cNvSpPr>
            <p:nvPr/>
          </p:nvSpPr>
          <p:spPr bwMode="auto">
            <a:xfrm>
              <a:off x="6970824" y="6650339"/>
              <a:ext cx="90046" cy="725033"/>
            </a:xfrm>
            <a:custGeom>
              <a:avLst/>
              <a:gdLst>
                <a:gd name="T0" fmla="*/ 50 w 57"/>
                <a:gd name="T1" fmla="*/ 25 h 460"/>
                <a:gd name="T2" fmla="*/ 0 w 57"/>
                <a:gd name="T3" fmla="*/ 459 h 460"/>
                <a:gd name="T4" fmla="*/ 4 w 57"/>
                <a:gd name="T5" fmla="*/ 460 h 460"/>
                <a:gd name="T6" fmla="*/ 54 w 57"/>
                <a:gd name="T7" fmla="*/ 26 h 460"/>
                <a:gd name="T8" fmla="*/ 50 w 57"/>
                <a:gd name="T9" fmla="*/ 25 h 460"/>
                <a:gd name="T10" fmla="*/ 53 w 57"/>
                <a:gd name="T11" fmla="*/ 0 h 460"/>
                <a:gd name="T12" fmla="*/ 51 w 57"/>
                <a:gd name="T13" fmla="*/ 12 h 460"/>
                <a:gd name="T14" fmla="*/ 56 w 57"/>
                <a:gd name="T15" fmla="*/ 12 h 460"/>
                <a:gd name="T16" fmla="*/ 57 w 57"/>
                <a:gd name="T17" fmla="*/ 0 h 460"/>
                <a:gd name="T18" fmla="*/ 53 w 57"/>
                <a:gd name="T19" fmla="*/ 0 h 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460">
                  <a:moveTo>
                    <a:pt x="50" y="25"/>
                  </a:moveTo>
                  <a:cubicBezTo>
                    <a:pt x="0" y="459"/>
                    <a:pt x="0" y="459"/>
                    <a:pt x="0" y="459"/>
                  </a:cubicBezTo>
                  <a:cubicBezTo>
                    <a:pt x="1" y="459"/>
                    <a:pt x="3" y="460"/>
                    <a:pt x="4" y="460"/>
                  </a:cubicBezTo>
                  <a:cubicBezTo>
                    <a:pt x="54" y="26"/>
                    <a:pt x="54" y="26"/>
                    <a:pt x="54" y="26"/>
                  </a:cubicBezTo>
                  <a:cubicBezTo>
                    <a:pt x="53" y="26"/>
                    <a:pt x="51" y="26"/>
                    <a:pt x="50" y="25"/>
                  </a:cubicBezTo>
                  <a:moveTo>
                    <a:pt x="53" y="0"/>
                  </a:moveTo>
                  <a:cubicBezTo>
                    <a:pt x="51" y="12"/>
                    <a:pt x="51" y="12"/>
                    <a:pt x="51" y="12"/>
                  </a:cubicBezTo>
                  <a:cubicBezTo>
                    <a:pt x="53" y="12"/>
                    <a:pt x="54" y="12"/>
                    <a:pt x="56" y="12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5" y="0"/>
                    <a:pt x="54" y="0"/>
                    <a:pt x="53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Freeform 20205"/>
            <p:cNvSpPr/>
            <p:nvPr/>
          </p:nvSpPr>
          <p:spPr bwMode="auto">
            <a:xfrm>
              <a:off x="6101049" y="7167267"/>
              <a:ext cx="387530" cy="124730"/>
            </a:xfrm>
            <a:custGeom>
              <a:avLst/>
              <a:gdLst>
                <a:gd name="T0" fmla="*/ 1 w 246"/>
                <a:gd name="T1" fmla="*/ 0 h 79"/>
                <a:gd name="T2" fmla="*/ 0 w 246"/>
                <a:gd name="T3" fmla="*/ 4 h 79"/>
                <a:gd name="T4" fmla="*/ 246 w 246"/>
                <a:gd name="T5" fmla="*/ 79 h 79"/>
                <a:gd name="T6" fmla="*/ 246 w 246"/>
                <a:gd name="T7" fmla="*/ 75 h 79"/>
                <a:gd name="T8" fmla="*/ 1 w 246"/>
                <a:gd name="T9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6" h="79">
                  <a:moveTo>
                    <a:pt x="1" y="0"/>
                  </a:moveTo>
                  <a:cubicBezTo>
                    <a:pt x="1" y="1"/>
                    <a:pt x="0" y="3"/>
                    <a:pt x="0" y="4"/>
                  </a:cubicBezTo>
                  <a:cubicBezTo>
                    <a:pt x="246" y="79"/>
                    <a:pt x="246" y="79"/>
                    <a:pt x="246" y="79"/>
                  </a:cubicBezTo>
                  <a:cubicBezTo>
                    <a:pt x="246" y="75"/>
                    <a:pt x="246" y="75"/>
                    <a:pt x="246" y="75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Freeform 20208"/>
            <p:cNvSpPr/>
            <p:nvPr/>
          </p:nvSpPr>
          <p:spPr bwMode="auto">
            <a:xfrm flipV="1">
              <a:off x="5435371" y="7487427"/>
              <a:ext cx="417540" cy="137401"/>
            </a:xfrm>
            <a:custGeom>
              <a:avLst/>
              <a:gdLst>
                <a:gd name="T0" fmla="*/ 168 w 172"/>
                <a:gd name="T1" fmla="*/ 0 h 350"/>
                <a:gd name="T2" fmla="*/ 41 w 172"/>
                <a:gd name="T3" fmla="*/ 264 h 350"/>
                <a:gd name="T4" fmla="*/ 39 w 172"/>
                <a:gd name="T5" fmla="*/ 268 h 350"/>
                <a:gd name="T6" fmla="*/ 0 w 172"/>
                <a:gd name="T7" fmla="*/ 350 h 350"/>
                <a:gd name="T8" fmla="*/ 5 w 172"/>
                <a:gd name="T9" fmla="*/ 350 h 350"/>
                <a:gd name="T10" fmla="*/ 43 w 172"/>
                <a:gd name="T11" fmla="*/ 270 h 350"/>
                <a:gd name="T12" fmla="*/ 45 w 172"/>
                <a:gd name="T13" fmla="*/ 266 h 350"/>
                <a:gd name="T14" fmla="*/ 172 w 172"/>
                <a:gd name="T15" fmla="*/ 2 h 350"/>
                <a:gd name="T16" fmla="*/ 168 w 172"/>
                <a:gd name="T17" fmla="*/ 0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2" h="350">
                  <a:moveTo>
                    <a:pt x="168" y="0"/>
                  </a:moveTo>
                  <a:cubicBezTo>
                    <a:pt x="41" y="264"/>
                    <a:pt x="41" y="264"/>
                    <a:pt x="41" y="264"/>
                  </a:cubicBezTo>
                  <a:cubicBezTo>
                    <a:pt x="39" y="268"/>
                    <a:pt x="39" y="268"/>
                    <a:pt x="39" y="268"/>
                  </a:cubicBezTo>
                  <a:cubicBezTo>
                    <a:pt x="0" y="350"/>
                    <a:pt x="0" y="350"/>
                    <a:pt x="0" y="350"/>
                  </a:cubicBezTo>
                  <a:cubicBezTo>
                    <a:pt x="5" y="350"/>
                    <a:pt x="5" y="350"/>
                    <a:pt x="5" y="350"/>
                  </a:cubicBezTo>
                  <a:cubicBezTo>
                    <a:pt x="43" y="270"/>
                    <a:pt x="43" y="270"/>
                    <a:pt x="43" y="270"/>
                  </a:cubicBezTo>
                  <a:cubicBezTo>
                    <a:pt x="45" y="266"/>
                    <a:pt x="45" y="266"/>
                    <a:pt x="45" y="266"/>
                  </a:cubicBezTo>
                  <a:cubicBezTo>
                    <a:pt x="172" y="2"/>
                    <a:pt x="172" y="2"/>
                    <a:pt x="172" y="2"/>
                  </a:cubicBezTo>
                  <a:cubicBezTo>
                    <a:pt x="170" y="1"/>
                    <a:pt x="169" y="0"/>
                    <a:pt x="168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Freeform 20209"/>
            <p:cNvSpPr/>
            <p:nvPr/>
          </p:nvSpPr>
          <p:spPr bwMode="auto">
            <a:xfrm>
              <a:off x="6668004" y="7339354"/>
              <a:ext cx="244791" cy="82042"/>
            </a:xfrm>
            <a:custGeom>
              <a:avLst/>
              <a:gdLst>
                <a:gd name="T0" fmla="*/ 0 w 155"/>
                <a:gd name="T1" fmla="*/ 0 h 52"/>
                <a:gd name="T2" fmla="*/ 0 w 155"/>
                <a:gd name="T3" fmla="*/ 5 h 52"/>
                <a:gd name="T4" fmla="*/ 154 w 155"/>
                <a:gd name="T5" fmla="*/ 52 h 52"/>
                <a:gd name="T6" fmla="*/ 155 w 155"/>
                <a:gd name="T7" fmla="*/ 48 h 52"/>
                <a:gd name="T8" fmla="*/ 0 w 155"/>
                <a:gd name="T9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5" h="52">
                  <a:moveTo>
                    <a:pt x="0" y="0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154" y="52"/>
                    <a:pt x="154" y="52"/>
                    <a:pt x="154" y="52"/>
                  </a:cubicBezTo>
                  <a:cubicBezTo>
                    <a:pt x="155" y="50"/>
                    <a:pt x="155" y="49"/>
                    <a:pt x="155" y="48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Freeform 20210"/>
            <p:cNvSpPr>
              <a:spLocks noEditPoints="1"/>
            </p:cNvSpPr>
            <p:nvPr/>
          </p:nvSpPr>
          <p:spPr bwMode="auto">
            <a:xfrm>
              <a:off x="5982322" y="7154594"/>
              <a:ext cx="685681" cy="192097"/>
            </a:xfrm>
            <a:custGeom>
              <a:avLst/>
              <a:gdLst>
                <a:gd name="T0" fmla="*/ 325 w 435"/>
                <a:gd name="T1" fmla="*/ 84 h 122"/>
                <a:gd name="T2" fmla="*/ 326 w 435"/>
                <a:gd name="T3" fmla="*/ 89 h 122"/>
                <a:gd name="T4" fmla="*/ 435 w 435"/>
                <a:gd name="T5" fmla="*/ 122 h 122"/>
                <a:gd name="T6" fmla="*/ 435 w 435"/>
                <a:gd name="T7" fmla="*/ 117 h 122"/>
                <a:gd name="T8" fmla="*/ 325 w 435"/>
                <a:gd name="T9" fmla="*/ 84 h 122"/>
                <a:gd name="T10" fmla="*/ 6 w 435"/>
                <a:gd name="T11" fmla="*/ 18 h 122"/>
                <a:gd name="T12" fmla="*/ 0 w 435"/>
                <a:gd name="T13" fmla="*/ 31 h 122"/>
                <a:gd name="T14" fmla="*/ 4 w 435"/>
                <a:gd name="T15" fmla="*/ 33 h 122"/>
                <a:gd name="T16" fmla="*/ 10 w 435"/>
                <a:gd name="T17" fmla="*/ 20 h 122"/>
                <a:gd name="T18" fmla="*/ 6 w 435"/>
                <a:gd name="T19" fmla="*/ 18 h 122"/>
                <a:gd name="T20" fmla="*/ 48 w 435"/>
                <a:gd name="T21" fmla="*/ 0 h 122"/>
                <a:gd name="T22" fmla="*/ 47 w 435"/>
                <a:gd name="T23" fmla="*/ 4 h 122"/>
                <a:gd name="T24" fmla="*/ 60 w 435"/>
                <a:gd name="T25" fmla="*/ 8 h 122"/>
                <a:gd name="T26" fmla="*/ 61 w 435"/>
                <a:gd name="T27" fmla="*/ 4 h 122"/>
                <a:gd name="T28" fmla="*/ 48 w 435"/>
                <a:gd name="T29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35" h="122">
                  <a:moveTo>
                    <a:pt x="325" y="84"/>
                  </a:moveTo>
                  <a:cubicBezTo>
                    <a:pt x="326" y="89"/>
                    <a:pt x="326" y="89"/>
                    <a:pt x="326" y="89"/>
                  </a:cubicBezTo>
                  <a:cubicBezTo>
                    <a:pt x="435" y="122"/>
                    <a:pt x="435" y="122"/>
                    <a:pt x="435" y="122"/>
                  </a:cubicBezTo>
                  <a:cubicBezTo>
                    <a:pt x="435" y="117"/>
                    <a:pt x="435" y="117"/>
                    <a:pt x="435" y="117"/>
                  </a:cubicBezTo>
                  <a:cubicBezTo>
                    <a:pt x="325" y="84"/>
                    <a:pt x="325" y="84"/>
                    <a:pt x="325" y="84"/>
                  </a:cubicBezTo>
                  <a:moveTo>
                    <a:pt x="6" y="18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2" y="31"/>
                    <a:pt x="3" y="32"/>
                    <a:pt x="4" y="33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7" y="19"/>
                    <a:pt x="6" y="18"/>
                  </a:cubicBezTo>
                  <a:moveTo>
                    <a:pt x="48" y="0"/>
                  </a:moveTo>
                  <a:cubicBezTo>
                    <a:pt x="48" y="1"/>
                    <a:pt x="47" y="2"/>
                    <a:pt x="47" y="4"/>
                  </a:cubicBezTo>
                  <a:cubicBezTo>
                    <a:pt x="60" y="8"/>
                    <a:pt x="60" y="8"/>
                    <a:pt x="60" y="8"/>
                  </a:cubicBezTo>
                  <a:cubicBezTo>
                    <a:pt x="60" y="6"/>
                    <a:pt x="61" y="5"/>
                    <a:pt x="61" y="4"/>
                  </a:cubicBezTo>
                  <a:cubicBezTo>
                    <a:pt x="48" y="0"/>
                    <a:pt x="48" y="0"/>
                    <a:pt x="48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Freeform 20213"/>
            <p:cNvSpPr/>
            <p:nvPr/>
          </p:nvSpPr>
          <p:spPr bwMode="auto">
            <a:xfrm>
              <a:off x="6513926" y="6809753"/>
              <a:ext cx="154078" cy="83376"/>
            </a:xfrm>
            <a:custGeom>
              <a:avLst/>
              <a:gdLst>
                <a:gd name="T0" fmla="*/ 98 w 98"/>
                <a:gd name="T1" fmla="*/ 0 h 53"/>
                <a:gd name="T2" fmla="*/ 0 w 98"/>
                <a:gd name="T3" fmla="*/ 49 h 53"/>
                <a:gd name="T4" fmla="*/ 2 w 98"/>
                <a:gd name="T5" fmla="*/ 53 h 53"/>
                <a:gd name="T6" fmla="*/ 98 w 98"/>
                <a:gd name="T7" fmla="*/ 5 h 53"/>
                <a:gd name="T8" fmla="*/ 98 w 98"/>
                <a:gd name="T9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53">
                  <a:moveTo>
                    <a:pt x="98" y="0"/>
                  </a:moveTo>
                  <a:cubicBezTo>
                    <a:pt x="0" y="49"/>
                    <a:pt x="0" y="49"/>
                    <a:pt x="0" y="49"/>
                  </a:cubicBezTo>
                  <a:cubicBezTo>
                    <a:pt x="1" y="50"/>
                    <a:pt x="2" y="52"/>
                    <a:pt x="2" y="53"/>
                  </a:cubicBezTo>
                  <a:cubicBezTo>
                    <a:pt x="98" y="5"/>
                    <a:pt x="98" y="5"/>
                    <a:pt x="98" y="5"/>
                  </a:cubicBezTo>
                  <a:cubicBezTo>
                    <a:pt x="98" y="0"/>
                    <a:pt x="98" y="0"/>
                    <a:pt x="98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Freeform 20214"/>
            <p:cNvSpPr>
              <a:spLocks noEditPoints="1"/>
            </p:cNvSpPr>
            <p:nvPr/>
          </p:nvSpPr>
          <p:spPr bwMode="auto">
            <a:xfrm>
              <a:off x="6668004" y="6656342"/>
              <a:ext cx="780396" cy="737706"/>
            </a:xfrm>
            <a:custGeom>
              <a:avLst/>
              <a:gdLst>
                <a:gd name="T0" fmla="*/ 0 w 495"/>
                <a:gd name="T1" fmla="*/ 288 h 468"/>
                <a:gd name="T2" fmla="*/ 0 w 495"/>
                <a:gd name="T3" fmla="*/ 295 h 468"/>
                <a:gd name="T4" fmla="*/ 163 w 495"/>
                <a:gd name="T5" fmla="*/ 468 h 468"/>
                <a:gd name="T6" fmla="*/ 166 w 495"/>
                <a:gd name="T7" fmla="*/ 465 h 468"/>
                <a:gd name="T8" fmla="*/ 0 w 495"/>
                <a:gd name="T9" fmla="*/ 288 h 468"/>
                <a:gd name="T10" fmla="*/ 491 w 495"/>
                <a:gd name="T11" fmla="*/ 178 h 468"/>
                <a:gd name="T12" fmla="*/ 354 w 495"/>
                <a:gd name="T13" fmla="*/ 320 h 468"/>
                <a:gd name="T14" fmla="*/ 350 w 495"/>
                <a:gd name="T15" fmla="*/ 324 h 468"/>
                <a:gd name="T16" fmla="*/ 215 w 495"/>
                <a:gd name="T17" fmla="*/ 464 h 468"/>
                <a:gd name="T18" fmla="*/ 218 w 495"/>
                <a:gd name="T19" fmla="*/ 467 h 468"/>
                <a:gd name="T20" fmla="*/ 352 w 495"/>
                <a:gd name="T21" fmla="*/ 329 h 468"/>
                <a:gd name="T22" fmla="*/ 355 w 495"/>
                <a:gd name="T23" fmla="*/ 325 h 468"/>
                <a:gd name="T24" fmla="*/ 495 w 495"/>
                <a:gd name="T25" fmla="*/ 181 h 468"/>
                <a:gd name="T26" fmla="*/ 491 w 495"/>
                <a:gd name="T27" fmla="*/ 178 h 468"/>
                <a:gd name="T28" fmla="*/ 291 w 495"/>
                <a:gd name="T29" fmla="*/ 0 h 468"/>
                <a:gd name="T30" fmla="*/ 288 w 495"/>
                <a:gd name="T31" fmla="*/ 4 h 468"/>
                <a:gd name="T32" fmla="*/ 487 w 495"/>
                <a:gd name="T33" fmla="*/ 139 h 468"/>
                <a:gd name="T34" fmla="*/ 490 w 495"/>
                <a:gd name="T35" fmla="*/ 135 h 468"/>
                <a:gd name="T36" fmla="*/ 291 w 495"/>
                <a:gd name="T37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95" h="468">
                  <a:moveTo>
                    <a:pt x="0" y="288"/>
                  </a:moveTo>
                  <a:cubicBezTo>
                    <a:pt x="0" y="295"/>
                    <a:pt x="0" y="295"/>
                    <a:pt x="0" y="295"/>
                  </a:cubicBezTo>
                  <a:cubicBezTo>
                    <a:pt x="163" y="468"/>
                    <a:pt x="163" y="468"/>
                    <a:pt x="163" y="468"/>
                  </a:cubicBezTo>
                  <a:cubicBezTo>
                    <a:pt x="164" y="467"/>
                    <a:pt x="165" y="466"/>
                    <a:pt x="166" y="465"/>
                  </a:cubicBezTo>
                  <a:cubicBezTo>
                    <a:pt x="0" y="288"/>
                    <a:pt x="0" y="288"/>
                    <a:pt x="0" y="288"/>
                  </a:cubicBezTo>
                  <a:moveTo>
                    <a:pt x="491" y="178"/>
                  </a:moveTo>
                  <a:cubicBezTo>
                    <a:pt x="354" y="320"/>
                    <a:pt x="354" y="320"/>
                    <a:pt x="354" y="320"/>
                  </a:cubicBezTo>
                  <a:cubicBezTo>
                    <a:pt x="350" y="324"/>
                    <a:pt x="350" y="324"/>
                    <a:pt x="350" y="324"/>
                  </a:cubicBezTo>
                  <a:cubicBezTo>
                    <a:pt x="215" y="464"/>
                    <a:pt x="215" y="464"/>
                    <a:pt x="215" y="464"/>
                  </a:cubicBezTo>
                  <a:cubicBezTo>
                    <a:pt x="216" y="465"/>
                    <a:pt x="217" y="466"/>
                    <a:pt x="218" y="467"/>
                  </a:cubicBezTo>
                  <a:cubicBezTo>
                    <a:pt x="352" y="329"/>
                    <a:pt x="352" y="329"/>
                    <a:pt x="352" y="329"/>
                  </a:cubicBezTo>
                  <a:cubicBezTo>
                    <a:pt x="355" y="325"/>
                    <a:pt x="355" y="325"/>
                    <a:pt x="355" y="325"/>
                  </a:cubicBezTo>
                  <a:cubicBezTo>
                    <a:pt x="495" y="181"/>
                    <a:pt x="495" y="181"/>
                    <a:pt x="495" y="181"/>
                  </a:cubicBezTo>
                  <a:cubicBezTo>
                    <a:pt x="493" y="180"/>
                    <a:pt x="492" y="179"/>
                    <a:pt x="491" y="178"/>
                  </a:cubicBezTo>
                  <a:moveTo>
                    <a:pt x="291" y="0"/>
                  </a:moveTo>
                  <a:cubicBezTo>
                    <a:pt x="290" y="1"/>
                    <a:pt x="289" y="3"/>
                    <a:pt x="288" y="4"/>
                  </a:cubicBezTo>
                  <a:cubicBezTo>
                    <a:pt x="487" y="139"/>
                    <a:pt x="487" y="139"/>
                    <a:pt x="487" y="139"/>
                  </a:cubicBezTo>
                  <a:cubicBezTo>
                    <a:pt x="488" y="137"/>
                    <a:pt x="489" y="136"/>
                    <a:pt x="490" y="135"/>
                  </a:cubicBezTo>
                  <a:cubicBezTo>
                    <a:pt x="291" y="0"/>
                    <a:pt x="291" y="0"/>
                    <a:pt x="29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" name="Freeform 20215"/>
            <p:cNvSpPr/>
            <p:nvPr/>
          </p:nvSpPr>
          <p:spPr bwMode="auto">
            <a:xfrm>
              <a:off x="6504588" y="6941820"/>
              <a:ext cx="163416" cy="179424"/>
            </a:xfrm>
            <a:custGeom>
              <a:avLst/>
              <a:gdLst>
                <a:gd name="T0" fmla="*/ 3 w 104"/>
                <a:gd name="T1" fmla="*/ 0 h 114"/>
                <a:gd name="T2" fmla="*/ 0 w 104"/>
                <a:gd name="T3" fmla="*/ 3 h 114"/>
                <a:gd name="T4" fmla="*/ 104 w 104"/>
                <a:gd name="T5" fmla="*/ 114 h 114"/>
                <a:gd name="T6" fmla="*/ 104 w 104"/>
                <a:gd name="T7" fmla="*/ 107 h 114"/>
                <a:gd name="T8" fmla="*/ 3 w 104"/>
                <a:gd name="T9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" h="114">
                  <a:moveTo>
                    <a:pt x="3" y="0"/>
                  </a:moveTo>
                  <a:cubicBezTo>
                    <a:pt x="3" y="1"/>
                    <a:pt x="1" y="2"/>
                    <a:pt x="0" y="3"/>
                  </a:cubicBezTo>
                  <a:cubicBezTo>
                    <a:pt x="104" y="114"/>
                    <a:pt x="104" y="114"/>
                    <a:pt x="104" y="114"/>
                  </a:cubicBezTo>
                  <a:cubicBezTo>
                    <a:pt x="104" y="107"/>
                    <a:pt x="104" y="107"/>
                    <a:pt x="104" y="107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Freeform 20217"/>
            <p:cNvSpPr>
              <a:spLocks noEditPoints="1"/>
            </p:cNvSpPr>
            <p:nvPr/>
          </p:nvSpPr>
          <p:spPr bwMode="auto">
            <a:xfrm>
              <a:off x="6488579" y="6893128"/>
              <a:ext cx="17342" cy="44022"/>
            </a:xfrm>
            <a:custGeom>
              <a:avLst/>
              <a:gdLst>
                <a:gd name="T0" fmla="*/ 3 w 11"/>
                <a:gd name="T1" fmla="*/ 20 h 28"/>
                <a:gd name="T2" fmla="*/ 0 w 11"/>
                <a:gd name="T3" fmla="*/ 23 h 28"/>
                <a:gd name="T4" fmla="*/ 5 w 11"/>
                <a:gd name="T5" fmla="*/ 28 h 28"/>
                <a:gd name="T6" fmla="*/ 8 w 11"/>
                <a:gd name="T7" fmla="*/ 25 h 28"/>
                <a:gd name="T8" fmla="*/ 3 w 11"/>
                <a:gd name="T9" fmla="*/ 20 h 28"/>
                <a:gd name="T10" fmla="*/ 9 w 11"/>
                <a:gd name="T11" fmla="*/ 0 h 28"/>
                <a:gd name="T12" fmla="*/ 3 w 11"/>
                <a:gd name="T13" fmla="*/ 3 h 28"/>
                <a:gd name="T14" fmla="*/ 5 w 11"/>
                <a:gd name="T15" fmla="*/ 7 h 28"/>
                <a:gd name="T16" fmla="*/ 11 w 11"/>
                <a:gd name="T17" fmla="*/ 3 h 28"/>
                <a:gd name="T18" fmla="*/ 9 w 11"/>
                <a:gd name="T1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" h="28">
                  <a:moveTo>
                    <a:pt x="3" y="20"/>
                  </a:moveTo>
                  <a:cubicBezTo>
                    <a:pt x="2" y="21"/>
                    <a:pt x="1" y="22"/>
                    <a:pt x="0" y="23"/>
                  </a:cubicBezTo>
                  <a:cubicBezTo>
                    <a:pt x="5" y="28"/>
                    <a:pt x="5" y="28"/>
                    <a:pt x="5" y="28"/>
                  </a:cubicBezTo>
                  <a:cubicBezTo>
                    <a:pt x="6" y="27"/>
                    <a:pt x="7" y="26"/>
                    <a:pt x="8" y="25"/>
                  </a:cubicBezTo>
                  <a:cubicBezTo>
                    <a:pt x="3" y="20"/>
                    <a:pt x="3" y="20"/>
                    <a:pt x="3" y="20"/>
                  </a:cubicBezTo>
                  <a:moveTo>
                    <a:pt x="9" y="0"/>
                  </a:moveTo>
                  <a:cubicBezTo>
                    <a:pt x="3" y="3"/>
                    <a:pt x="3" y="3"/>
                    <a:pt x="3" y="3"/>
                  </a:cubicBezTo>
                  <a:cubicBezTo>
                    <a:pt x="4" y="4"/>
                    <a:pt x="5" y="5"/>
                    <a:pt x="5" y="7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2"/>
                    <a:pt x="10" y="1"/>
                    <a:pt x="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Freeform 20218"/>
            <p:cNvSpPr/>
            <p:nvPr/>
          </p:nvSpPr>
          <p:spPr bwMode="auto">
            <a:xfrm>
              <a:off x="6907459" y="6178767"/>
              <a:ext cx="16008" cy="11339"/>
            </a:xfrm>
            <a:custGeom>
              <a:avLst/>
              <a:gdLst>
                <a:gd name="T0" fmla="*/ 2 w 10"/>
                <a:gd name="T1" fmla="*/ 0 h 7"/>
                <a:gd name="T2" fmla="*/ 0 w 10"/>
                <a:gd name="T3" fmla="*/ 4 h 7"/>
                <a:gd name="T4" fmla="*/ 8 w 10"/>
                <a:gd name="T5" fmla="*/ 7 h 7"/>
                <a:gd name="T6" fmla="*/ 10 w 10"/>
                <a:gd name="T7" fmla="*/ 3 h 7"/>
                <a:gd name="T8" fmla="*/ 2 w 10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7">
                  <a:moveTo>
                    <a:pt x="2" y="0"/>
                  </a:moveTo>
                  <a:cubicBezTo>
                    <a:pt x="1" y="1"/>
                    <a:pt x="1" y="3"/>
                    <a:pt x="0" y="4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9" y="5"/>
                    <a:pt x="9" y="4"/>
                    <a:pt x="10" y="3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Freeform 20219"/>
            <p:cNvSpPr>
              <a:spLocks noEditPoints="1"/>
            </p:cNvSpPr>
            <p:nvPr/>
          </p:nvSpPr>
          <p:spPr bwMode="auto">
            <a:xfrm>
              <a:off x="5986992" y="5852603"/>
              <a:ext cx="20677" cy="41354"/>
            </a:xfrm>
            <a:custGeom>
              <a:avLst/>
              <a:gdLst>
                <a:gd name="T0" fmla="*/ 2 w 13"/>
                <a:gd name="T1" fmla="*/ 18 h 26"/>
                <a:gd name="T2" fmla="*/ 0 w 13"/>
                <a:gd name="T3" fmla="*/ 22 h 26"/>
                <a:gd name="T4" fmla="*/ 6 w 13"/>
                <a:gd name="T5" fmla="*/ 24 h 26"/>
                <a:gd name="T6" fmla="*/ 12 w 13"/>
                <a:gd name="T7" fmla="*/ 26 h 26"/>
                <a:gd name="T8" fmla="*/ 13 w 13"/>
                <a:gd name="T9" fmla="*/ 22 h 26"/>
                <a:gd name="T10" fmla="*/ 2 w 13"/>
                <a:gd name="T11" fmla="*/ 18 h 26"/>
                <a:gd name="T12" fmla="*/ 12 w 13"/>
                <a:gd name="T13" fmla="*/ 0 h 26"/>
                <a:gd name="T14" fmla="*/ 0 w 13"/>
                <a:gd name="T15" fmla="*/ 4 h 26"/>
                <a:gd name="T16" fmla="*/ 1 w 13"/>
                <a:gd name="T17" fmla="*/ 8 h 26"/>
                <a:gd name="T18" fmla="*/ 13 w 13"/>
                <a:gd name="T19" fmla="*/ 4 h 26"/>
                <a:gd name="T20" fmla="*/ 12 w 13"/>
                <a:gd name="T21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" h="26">
                  <a:moveTo>
                    <a:pt x="2" y="18"/>
                  </a:moveTo>
                  <a:cubicBezTo>
                    <a:pt x="1" y="20"/>
                    <a:pt x="1" y="21"/>
                    <a:pt x="0" y="22"/>
                  </a:cubicBezTo>
                  <a:cubicBezTo>
                    <a:pt x="6" y="24"/>
                    <a:pt x="6" y="24"/>
                    <a:pt x="6" y="24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5"/>
                    <a:pt x="13" y="23"/>
                    <a:pt x="13" y="22"/>
                  </a:cubicBezTo>
                  <a:cubicBezTo>
                    <a:pt x="2" y="18"/>
                    <a:pt x="2" y="18"/>
                    <a:pt x="2" y="18"/>
                  </a:cubicBezTo>
                  <a:moveTo>
                    <a:pt x="12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1" y="5"/>
                    <a:pt x="1" y="6"/>
                    <a:pt x="1" y="8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3"/>
                    <a:pt x="12" y="2"/>
                    <a:pt x="12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Freeform 20223"/>
            <p:cNvSpPr/>
            <p:nvPr/>
          </p:nvSpPr>
          <p:spPr bwMode="auto">
            <a:xfrm>
              <a:off x="6026345" y="5893957"/>
              <a:ext cx="641659" cy="214108"/>
            </a:xfrm>
            <a:custGeom>
              <a:avLst/>
              <a:gdLst>
                <a:gd name="T0" fmla="*/ 1 w 407"/>
                <a:gd name="T1" fmla="*/ 0 h 136"/>
                <a:gd name="T2" fmla="*/ 0 w 407"/>
                <a:gd name="T3" fmla="*/ 4 h 136"/>
                <a:gd name="T4" fmla="*/ 407 w 407"/>
                <a:gd name="T5" fmla="*/ 136 h 136"/>
                <a:gd name="T6" fmla="*/ 407 w 407"/>
                <a:gd name="T7" fmla="*/ 131 h 136"/>
                <a:gd name="T8" fmla="*/ 1 w 407"/>
                <a:gd name="T9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7" h="136">
                  <a:moveTo>
                    <a:pt x="1" y="0"/>
                  </a:moveTo>
                  <a:cubicBezTo>
                    <a:pt x="1" y="1"/>
                    <a:pt x="0" y="3"/>
                    <a:pt x="0" y="4"/>
                  </a:cubicBezTo>
                  <a:cubicBezTo>
                    <a:pt x="407" y="136"/>
                    <a:pt x="407" y="136"/>
                    <a:pt x="407" y="136"/>
                  </a:cubicBezTo>
                  <a:cubicBezTo>
                    <a:pt x="407" y="131"/>
                    <a:pt x="407" y="131"/>
                    <a:pt x="407" y="131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Freeform 20224"/>
            <p:cNvSpPr/>
            <p:nvPr/>
          </p:nvSpPr>
          <p:spPr bwMode="auto">
            <a:xfrm>
              <a:off x="6668004" y="6272148"/>
              <a:ext cx="30015" cy="86710"/>
            </a:xfrm>
            <a:custGeom>
              <a:avLst/>
              <a:gdLst>
                <a:gd name="T0" fmla="*/ 15 w 19"/>
                <a:gd name="T1" fmla="*/ 0 h 55"/>
                <a:gd name="T2" fmla="*/ 0 w 19"/>
                <a:gd name="T3" fmla="*/ 42 h 55"/>
                <a:gd name="T4" fmla="*/ 0 w 19"/>
                <a:gd name="T5" fmla="*/ 55 h 55"/>
                <a:gd name="T6" fmla="*/ 19 w 19"/>
                <a:gd name="T7" fmla="*/ 1 h 55"/>
                <a:gd name="T8" fmla="*/ 15 w 19"/>
                <a:gd name="T9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55">
                  <a:moveTo>
                    <a:pt x="15" y="0"/>
                  </a:moveTo>
                  <a:cubicBezTo>
                    <a:pt x="0" y="42"/>
                    <a:pt x="0" y="42"/>
                    <a:pt x="0" y="42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9" y="1"/>
                    <a:pt x="19" y="1"/>
                    <a:pt x="19" y="1"/>
                  </a:cubicBezTo>
                  <a:cubicBezTo>
                    <a:pt x="17" y="1"/>
                    <a:pt x="16" y="0"/>
                    <a:pt x="1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Freeform 20225"/>
            <p:cNvSpPr>
              <a:spLocks noEditPoints="1"/>
            </p:cNvSpPr>
            <p:nvPr/>
          </p:nvSpPr>
          <p:spPr bwMode="auto">
            <a:xfrm>
              <a:off x="5708183" y="6338181"/>
              <a:ext cx="959820" cy="731703"/>
            </a:xfrm>
            <a:custGeom>
              <a:avLst/>
              <a:gdLst>
                <a:gd name="T0" fmla="*/ 4 w 609"/>
                <a:gd name="T1" fmla="*/ 184 h 464"/>
                <a:gd name="T2" fmla="*/ 0 w 609"/>
                <a:gd name="T3" fmla="*/ 187 h 464"/>
                <a:gd name="T4" fmla="*/ 164 w 609"/>
                <a:gd name="T5" fmla="*/ 464 h 464"/>
                <a:gd name="T6" fmla="*/ 168 w 609"/>
                <a:gd name="T7" fmla="*/ 462 h 464"/>
                <a:gd name="T8" fmla="*/ 4 w 609"/>
                <a:gd name="T9" fmla="*/ 184 h 464"/>
                <a:gd name="T10" fmla="*/ 609 w 609"/>
                <a:gd name="T11" fmla="*/ 0 h 464"/>
                <a:gd name="T12" fmla="*/ 583 w 609"/>
                <a:gd name="T13" fmla="*/ 77 h 464"/>
                <a:gd name="T14" fmla="*/ 494 w 609"/>
                <a:gd name="T15" fmla="*/ 335 h 464"/>
                <a:gd name="T16" fmla="*/ 498 w 609"/>
                <a:gd name="T17" fmla="*/ 337 h 464"/>
                <a:gd name="T18" fmla="*/ 609 w 609"/>
                <a:gd name="T19" fmla="*/ 13 h 464"/>
                <a:gd name="T20" fmla="*/ 609 w 609"/>
                <a:gd name="T21" fmla="*/ 0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09" h="464">
                  <a:moveTo>
                    <a:pt x="4" y="184"/>
                  </a:moveTo>
                  <a:cubicBezTo>
                    <a:pt x="3" y="185"/>
                    <a:pt x="2" y="186"/>
                    <a:pt x="0" y="187"/>
                  </a:cubicBezTo>
                  <a:cubicBezTo>
                    <a:pt x="164" y="464"/>
                    <a:pt x="164" y="464"/>
                    <a:pt x="164" y="464"/>
                  </a:cubicBezTo>
                  <a:cubicBezTo>
                    <a:pt x="165" y="463"/>
                    <a:pt x="166" y="462"/>
                    <a:pt x="168" y="462"/>
                  </a:cubicBezTo>
                  <a:cubicBezTo>
                    <a:pt x="4" y="184"/>
                    <a:pt x="4" y="184"/>
                    <a:pt x="4" y="184"/>
                  </a:cubicBezTo>
                  <a:moveTo>
                    <a:pt x="609" y="0"/>
                  </a:moveTo>
                  <a:cubicBezTo>
                    <a:pt x="583" y="77"/>
                    <a:pt x="583" y="77"/>
                    <a:pt x="583" y="77"/>
                  </a:cubicBezTo>
                  <a:cubicBezTo>
                    <a:pt x="494" y="335"/>
                    <a:pt x="494" y="335"/>
                    <a:pt x="494" y="335"/>
                  </a:cubicBezTo>
                  <a:cubicBezTo>
                    <a:pt x="495" y="336"/>
                    <a:pt x="497" y="336"/>
                    <a:pt x="498" y="337"/>
                  </a:cubicBezTo>
                  <a:cubicBezTo>
                    <a:pt x="609" y="13"/>
                    <a:pt x="609" y="13"/>
                    <a:pt x="609" y="13"/>
                  </a:cubicBezTo>
                  <a:cubicBezTo>
                    <a:pt x="609" y="0"/>
                    <a:pt x="609" y="0"/>
                    <a:pt x="60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Freeform 20226"/>
            <p:cNvSpPr/>
            <p:nvPr/>
          </p:nvSpPr>
          <p:spPr bwMode="auto">
            <a:xfrm>
              <a:off x="6384526" y="7777575"/>
              <a:ext cx="143406" cy="242789"/>
            </a:xfrm>
            <a:custGeom>
              <a:avLst/>
              <a:gdLst>
                <a:gd name="T0" fmla="*/ 198 w 215"/>
                <a:gd name="T1" fmla="*/ 0 h 364"/>
                <a:gd name="T2" fmla="*/ 189 w 215"/>
                <a:gd name="T3" fmla="*/ 0 h 364"/>
                <a:gd name="T4" fmla="*/ 203 w 215"/>
                <a:gd name="T5" fmla="*/ 323 h 364"/>
                <a:gd name="T6" fmla="*/ 12 w 215"/>
                <a:gd name="T7" fmla="*/ 0 h 364"/>
                <a:gd name="T8" fmla="*/ 0 w 215"/>
                <a:gd name="T9" fmla="*/ 0 h 364"/>
                <a:gd name="T10" fmla="*/ 196 w 215"/>
                <a:gd name="T11" fmla="*/ 333 h 364"/>
                <a:gd name="T12" fmla="*/ 203 w 215"/>
                <a:gd name="T13" fmla="*/ 345 h 364"/>
                <a:gd name="T14" fmla="*/ 205 w 215"/>
                <a:gd name="T15" fmla="*/ 347 h 364"/>
                <a:gd name="T16" fmla="*/ 208 w 215"/>
                <a:gd name="T17" fmla="*/ 349 h 364"/>
                <a:gd name="T18" fmla="*/ 215 w 215"/>
                <a:gd name="T19" fmla="*/ 364 h 364"/>
                <a:gd name="T20" fmla="*/ 215 w 215"/>
                <a:gd name="T21" fmla="*/ 349 h 364"/>
                <a:gd name="T22" fmla="*/ 215 w 215"/>
                <a:gd name="T23" fmla="*/ 349 h 364"/>
                <a:gd name="T24" fmla="*/ 210 w 215"/>
                <a:gd name="T25" fmla="*/ 349 h 364"/>
                <a:gd name="T26" fmla="*/ 210 w 215"/>
                <a:gd name="T27" fmla="*/ 340 h 364"/>
                <a:gd name="T28" fmla="*/ 215 w 215"/>
                <a:gd name="T29" fmla="*/ 340 h 364"/>
                <a:gd name="T30" fmla="*/ 213 w 215"/>
                <a:gd name="T31" fmla="*/ 330 h 364"/>
                <a:gd name="T32" fmla="*/ 198 w 215"/>
                <a:gd name="T33" fmla="*/ 0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5" h="364">
                  <a:moveTo>
                    <a:pt x="198" y="0"/>
                  </a:moveTo>
                  <a:lnTo>
                    <a:pt x="189" y="0"/>
                  </a:lnTo>
                  <a:lnTo>
                    <a:pt x="203" y="323"/>
                  </a:lnTo>
                  <a:lnTo>
                    <a:pt x="12" y="0"/>
                  </a:lnTo>
                  <a:lnTo>
                    <a:pt x="0" y="0"/>
                  </a:lnTo>
                  <a:lnTo>
                    <a:pt x="196" y="333"/>
                  </a:lnTo>
                  <a:lnTo>
                    <a:pt x="203" y="345"/>
                  </a:lnTo>
                  <a:lnTo>
                    <a:pt x="205" y="347"/>
                  </a:lnTo>
                  <a:lnTo>
                    <a:pt x="208" y="349"/>
                  </a:lnTo>
                  <a:lnTo>
                    <a:pt x="215" y="364"/>
                  </a:lnTo>
                  <a:lnTo>
                    <a:pt x="215" y="349"/>
                  </a:lnTo>
                  <a:lnTo>
                    <a:pt x="215" y="349"/>
                  </a:lnTo>
                  <a:lnTo>
                    <a:pt x="210" y="349"/>
                  </a:lnTo>
                  <a:lnTo>
                    <a:pt x="210" y="340"/>
                  </a:lnTo>
                  <a:lnTo>
                    <a:pt x="215" y="340"/>
                  </a:lnTo>
                  <a:lnTo>
                    <a:pt x="213" y="330"/>
                  </a:lnTo>
                  <a:lnTo>
                    <a:pt x="1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" name="Freeform 20227"/>
            <p:cNvSpPr/>
            <p:nvPr/>
          </p:nvSpPr>
          <p:spPr bwMode="auto">
            <a:xfrm>
              <a:off x="6384526" y="7777575"/>
              <a:ext cx="143406" cy="242789"/>
            </a:xfrm>
            <a:custGeom>
              <a:avLst/>
              <a:gdLst>
                <a:gd name="T0" fmla="*/ 198 w 215"/>
                <a:gd name="T1" fmla="*/ 0 h 364"/>
                <a:gd name="T2" fmla="*/ 189 w 215"/>
                <a:gd name="T3" fmla="*/ 0 h 364"/>
                <a:gd name="T4" fmla="*/ 203 w 215"/>
                <a:gd name="T5" fmla="*/ 323 h 364"/>
                <a:gd name="T6" fmla="*/ 12 w 215"/>
                <a:gd name="T7" fmla="*/ 0 h 364"/>
                <a:gd name="T8" fmla="*/ 0 w 215"/>
                <a:gd name="T9" fmla="*/ 0 h 364"/>
                <a:gd name="T10" fmla="*/ 196 w 215"/>
                <a:gd name="T11" fmla="*/ 333 h 364"/>
                <a:gd name="T12" fmla="*/ 203 w 215"/>
                <a:gd name="T13" fmla="*/ 345 h 364"/>
                <a:gd name="T14" fmla="*/ 205 w 215"/>
                <a:gd name="T15" fmla="*/ 347 h 364"/>
                <a:gd name="T16" fmla="*/ 208 w 215"/>
                <a:gd name="T17" fmla="*/ 349 h 364"/>
                <a:gd name="T18" fmla="*/ 215 w 215"/>
                <a:gd name="T19" fmla="*/ 364 h 364"/>
                <a:gd name="T20" fmla="*/ 215 w 215"/>
                <a:gd name="T21" fmla="*/ 349 h 364"/>
                <a:gd name="T22" fmla="*/ 215 w 215"/>
                <a:gd name="T23" fmla="*/ 349 h 364"/>
                <a:gd name="T24" fmla="*/ 210 w 215"/>
                <a:gd name="T25" fmla="*/ 349 h 364"/>
                <a:gd name="T26" fmla="*/ 210 w 215"/>
                <a:gd name="T27" fmla="*/ 340 h 364"/>
                <a:gd name="T28" fmla="*/ 215 w 215"/>
                <a:gd name="T29" fmla="*/ 340 h 364"/>
                <a:gd name="T30" fmla="*/ 213 w 215"/>
                <a:gd name="T31" fmla="*/ 330 h 364"/>
                <a:gd name="T32" fmla="*/ 198 w 215"/>
                <a:gd name="T33" fmla="*/ 0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5" h="364">
                  <a:moveTo>
                    <a:pt x="198" y="0"/>
                  </a:moveTo>
                  <a:lnTo>
                    <a:pt x="189" y="0"/>
                  </a:lnTo>
                  <a:lnTo>
                    <a:pt x="203" y="323"/>
                  </a:lnTo>
                  <a:lnTo>
                    <a:pt x="12" y="0"/>
                  </a:lnTo>
                  <a:lnTo>
                    <a:pt x="0" y="0"/>
                  </a:lnTo>
                  <a:lnTo>
                    <a:pt x="196" y="333"/>
                  </a:lnTo>
                  <a:lnTo>
                    <a:pt x="203" y="345"/>
                  </a:lnTo>
                  <a:lnTo>
                    <a:pt x="205" y="347"/>
                  </a:lnTo>
                  <a:lnTo>
                    <a:pt x="208" y="349"/>
                  </a:lnTo>
                  <a:lnTo>
                    <a:pt x="215" y="364"/>
                  </a:lnTo>
                  <a:lnTo>
                    <a:pt x="215" y="349"/>
                  </a:lnTo>
                  <a:lnTo>
                    <a:pt x="215" y="349"/>
                  </a:lnTo>
                  <a:lnTo>
                    <a:pt x="210" y="349"/>
                  </a:lnTo>
                  <a:lnTo>
                    <a:pt x="210" y="340"/>
                  </a:lnTo>
                  <a:lnTo>
                    <a:pt x="215" y="340"/>
                  </a:lnTo>
                  <a:lnTo>
                    <a:pt x="213" y="330"/>
                  </a:lnTo>
                  <a:lnTo>
                    <a:pt x="198" y="0"/>
                  </a:ln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" name="Freeform 20228"/>
            <p:cNvSpPr>
              <a:spLocks noEditPoints="1"/>
            </p:cNvSpPr>
            <p:nvPr/>
          </p:nvSpPr>
          <p:spPr bwMode="auto">
            <a:xfrm>
              <a:off x="5979654" y="6879121"/>
              <a:ext cx="536939" cy="898454"/>
            </a:xfrm>
            <a:custGeom>
              <a:avLst/>
              <a:gdLst>
                <a:gd name="T0" fmla="*/ 54 w 341"/>
                <a:gd name="T1" fmla="*/ 217 h 570"/>
                <a:gd name="T2" fmla="*/ 50 w 341"/>
                <a:gd name="T3" fmla="*/ 219 h 570"/>
                <a:gd name="T4" fmla="*/ 257 w 341"/>
                <a:gd name="T5" fmla="*/ 570 h 570"/>
                <a:gd name="T6" fmla="*/ 262 w 341"/>
                <a:gd name="T7" fmla="*/ 570 h 570"/>
                <a:gd name="T8" fmla="*/ 54 w 341"/>
                <a:gd name="T9" fmla="*/ 217 h 570"/>
                <a:gd name="T10" fmla="*/ 39 w 341"/>
                <a:gd name="T11" fmla="*/ 192 h 570"/>
                <a:gd name="T12" fmla="*/ 35 w 341"/>
                <a:gd name="T13" fmla="*/ 194 h 570"/>
                <a:gd name="T14" fmla="*/ 42 w 341"/>
                <a:gd name="T15" fmla="*/ 206 h 570"/>
                <a:gd name="T16" fmla="*/ 46 w 341"/>
                <a:gd name="T17" fmla="*/ 204 h 570"/>
                <a:gd name="T18" fmla="*/ 39 w 341"/>
                <a:gd name="T19" fmla="*/ 192 h 570"/>
                <a:gd name="T20" fmla="*/ 3 w 341"/>
                <a:gd name="T21" fmla="*/ 132 h 570"/>
                <a:gd name="T22" fmla="*/ 0 w 341"/>
                <a:gd name="T23" fmla="*/ 134 h 570"/>
                <a:gd name="T24" fmla="*/ 7 w 341"/>
                <a:gd name="T25" fmla="*/ 146 h 570"/>
                <a:gd name="T26" fmla="*/ 10 w 341"/>
                <a:gd name="T27" fmla="*/ 144 h 570"/>
                <a:gd name="T28" fmla="*/ 3 w 341"/>
                <a:gd name="T29" fmla="*/ 132 h 570"/>
                <a:gd name="T30" fmla="*/ 318 w 341"/>
                <a:gd name="T31" fmla="*/ 50 h 570"/>
                <a:gd name="T32" fmla="*/ 315 w 341"/>
                <a:gd name="T33" fmla="*/ 50 h 570"/>
                <a:gd name="T34" fmla="*/ 315 w 341"/>
                <a:gd name="T35" fmla="*/ 50 h 570"/>
                <a:gd name="T36" fmla="*/ 314 w 341"/>
                <a:gd name="T37" fmla="*/ 50 h 570"/>
                <a:gd name="T38" fmla="*/ 323 w 341"/>
                <a:gd name="T39" fmla="*/ 258 h 570"/>
                <a:gd name="T40" fmla="*/ 323 w 341"/>
                <a:gd name="T41" fmla="*/ 262 h 570"/>
                <a:gd name="T42" fmla="*/ 337 w 341"/>
                <a:gd name="T43" fmla="*/ 570 h 570"/>
                <a:gd name="T44" fmla="*/ 341 w 341"/>
                <a:gd name="T45" fmla="*/ 570 h 570"/>
                <a:gd name="T46" fmla="*/ 328 w 341"/>
                <a:gd name="T47" fmla="*/ 264 h 570"/>
                <a:gd name="T48" fmla="*/ 327 w 341"/>
                <a:gd name="T49" fmla="*/ 259 h 570"/>
                <a:gd name="T50" fmla="*/ 318 w 341"/>
                <a:gd name="T51" fmla="*/ 50 h 570"/>
                <a:gd name="T52" fmla="*/ 317 w 341"/>
                <a:gd name="T53" fmla="*/ 35 h 570"/>
                <a:gd name="T54" fmla="*/ 315 w 341"/>
                <a:gd name="T55" fmla="*/ 35 h 570"/>
                <a:gd name="T56" fmla="*/ 315 w 341"/>
                <a:gd name="T57" fmla="*/ 35 h 570"/>
                <a:gd name="T58" fmla="*/ 313 w 341"/>
                <a:gd name="T59" fmla="*/ 35 h 570"/>
                <a:gd name="T60" fmla="*/ 313 w 341"/>
                <a:gd name="T61" fmla="*/ 42 h 570"/>
                <a:gd name="T62" fmla="*/ 315 w 341"/>
                <a:gd name="T63" fmla="*/ 42 h 570"/>
                <a:gd name="T64" fmla="*/ 315 w 341"/>
                <a:gd name="T65" fmla="*/ 42 h 570"/>
                <a:gd name="T66" fmla="*/ 318 w 341"/>
                <a:gd name="T67" fmla="*/ 42 h 570"/>
                <a:gd name="T68" fmla="*/ 317 w 341"/>
                <a:gd name="T69" fmla="*/ 35 h 570"/>
                <a:gd name="T70" fmla="*/ 319 w 341"/>
                <a:gd name="T71" fmla="*/ 0 h 570"/>
                <a:gd name="T72" fmla="*/ 317 w 341"/>
                <a:gd name="T73" fmla="*/ 6 h 570"/>
                <a:gd name="T74" fmla="*/ 321 w 341"/>
                <a:gd name="T75" fmla="*/ 8 h 570"/>
                <a:gd name="T76" fmla="*/ 323 w 341"/>
                <a:gd name="T77" fmla="*/ 1 h 570"/>
                <a:gd name="T78" fmla="*/ 319 w 341"/>
                <a:gd name="T79" fmla="*/ 0 h 5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41" h="570">
                  <a:moveTo>
                    <a:pt x="54" y="217"/>
                  </a:moveTo>
                  <a:cubicBezTo>
                    <a:pt x="53" y="218"/>
                    <a:pt x="51" y="219"/>
                    <a:pt x="50" y="219"/>
                  </a:cubicBezTo>
                  <a:cubicBezTo>
                    <a:pt x="257" y="570"/>
                    <a:pt x="257" y="570"/>
                    <a:pt x="257" y="570"/>
                  </a:cubicBezTo>
                  <a:cubicBezTo>
                    <a:pt x="262" y="570"/>
                    <a:pt x="262" y="570"/>
                    <a:pt x="262" y="570"/>
                  </a:cubicBezTo>
                  <a:cubicBezTo>
                    <a:pt x="54" y="217"/>
                    <a:pt x="54" y="217"/>
                    <a:pt x="54" y="217"/>
                  </a:cubicBezTo>
                  <a:moveTo>
                    <a:pt x="39" y="192"/>
                  </a:moveTo>
                  <a:cubicBezTo>
                    <a:pt x="38" y="193"/>
                    <a:pt x="37" y="194"/>
                    <a:pt x="35" y="194"/>
                  </a:cubicBezTo>
                  <a:cubicBezTo>
                    <a:pt x="42" y="206"/>
                    <a:pt x="42" y="206"/>
                    <a:pt x="42" y="206"/>
                  </a:cubicBezTo>
                  <a:cubicBezTo>
                    <a:pt x="43" y="205"/>
                    <a:pt x="45" y="205"/>
                    <a:pt x="46" y="204"/>
                  </a:cubicBezTo>
                  <a:cubicBezTo>
                    <a:pt x="39" y="192"/>
                    <a:pt x="39" y="192"/>
                    <a:pt x="39" y="192"/>
                  </a:cubicBezTo>
                  <a:moveTo>
                    <a:pt x="3" y="132"/>
                  </a:moveTo>
                  <a:cubicBezTo>
                    <a:pt x="2" y="133"/>
                    <a:pt x="1" y="133"/>
                    <a:pt x="0" y="134"/>
                  </a:cubicBezTo>
                  <a:cubicBezTo>
                    <a:pt x="7" y="146"/>
                    <a:pt x="7" y="146"/>
                    <a:pt x="7" y="146"/>
                  </a:cubicBezTo>
                  <a:cubicBezTo>
                    <a:pt x="8" y="145"/>
                    <a:pt x="9" y="144"/>
                    <a:pt x="10" y="144"/>
                  </a:cubicBezTo>
                  <a:cubicBezTo>
                    <a:pt x="3" y="132"/>
                    <a:pt x="3" y="132"/>
                    <a:pt x="3" y="132"/>
                  </a:cubicBezTo>
                  <a:moveTo>
                    <a:pt x="318" y="50"/>
                  </a:moveTo>
                  <a:cubicBezTo>
                    <a:pt x="317" y="50"/>
                    <a:pt x="316" y="50"/>
                    <a:pt x="315" y="50"/>
                  </a:cubicBezTo>
                  <a:cubicBezTo>
                    <a:pt x="315" y="50"/>
                    <a:pt x="315" y="50"/>
                    <a:pt x="315" y="50"/>
                  </a:cubicBezTo>
                  <a:cubicBezTo>
                    <a:pt x="314" y="50"/>
                    <a:pt x="314" y="50"/>
                    <a:pt x="314" y="50"/>
                  </a:cubicBezTo>
                  <a:cubicBezTo>
                    <a:pt x="323" y="258"/>
                    <a:pt x="323" y="258"/>
                    <a:pt x="323" y="258"/>
                  </a:cubicBezTo>
                  <a:cubicBezTo>
                    <a:pt x="323" y="262"/>
                    <a:pt x="323" y="262"/>
                    <a:pt x="323" y="262"/>
                  </a:cubicBezTo>
                  <a:cubicBezTo>
                    <a:pt x="337" y="570"/>
                    <a:pt x="337" y="570"/>
                    <a:pt x="337" y="570"/>
                  </a:cubicBezTo>
                  <a:cubicBezTo>
                    <a:pt x="341" y="570"/>
                    <a:pt x="341" y="570"/>
                    <a:pt x="341" y="570"/>
                  </a:cubicBezTo>
                  <a:cubicBezTo>
                    <a:pt x="328" y="264"/>
                    <a:pt x="328" y="264"/>
                    <a:pt x="328" y="264"/>
                  </a:cubicBezTo>
                  <a:cubicBezTo>
                    <a:pt x="327" y="259"/>
                    <a:pt x="327" y="259"/>
                    <a:pt x="327" y="259"/>
                  </a:cubicBezTo>
                  <a:cubicBezTo>
                    <a:pt x="318" y="50"/>
                    <a:pt x="318" y="50"/>
                    <a:pt x="318" y="50"/>
                  </a:cubicBezTo>
                  <a:moveTo>
                    <a:pt x="317" y="35"/>
                  </a:moveTo>
                  <a:cubicBezTo>
                    <a:pt x="317" y="35"/>
                    <a:pt x="316" y="35"/>
                    <a:pt x="315" y="35"/>
                  </a:cubicBezTo>
                  <a:cubicBezTo>
                    <a:pt x="315" y="35"/>
                    <a:pt x="315" y="35"/>
                    <a:pt x="315" y="35"/>
                  </a:cubicBezTo>
                  <a:cubicBezTo>
                    <a:pt x="314" y="35"/>
                    <a:pt x="313" y="35"/>
                    <a:pt x="313" y="35"/>
                  </a:cubicBezTo>
                  <a:cubicBezTo>
                    <a:pt x="313" y="42"/>
                    <a:pt x="313" y="42"/>
                    <a:pt x="313" y="42"/>
                  </a:cubicBezTo>
                  <a:cubicBezTo>
                    <a:pt x="314" y="42"/>
                    <a:pt x="314" y="42"/>
                    <a:pt x="315" y="42"/>
                  </a:cubicBezTo>
                  <a:cubicBezTo>
                    <a:pt x="315" y="42"/>
                    <a:pt x="315" y="42"/>
                    <a:pt x="315" y="42"/>
                  </a:cubicBezTo>
                  <a:cubicBezTo>
                    <a:pt x="316" y="42"/>
                    <a:pt x="317" y="42"/>
                    <a:pt x="318" y="42"/>
                  </a:cubicBezTo>
                  <a:cubicBezTo>
                    <a:pt x="317" y="35"/>
                    <a:pt x="317" y="35"/>
                    <a:pt x="317" y="35"/>
                  </a:cubicBezTo>
                  <a:moveTo>
                    <a:pt x="319" y="0"/>
                  </a:moveTo>
                  <a:cubicBezTo>
                    <a:pt x="317" y="6"/>
                    <a:pt x="317" y="6"/>
                    <a:pt x="317" y="6"/>
                  </a:cubicBezTo>
                  <a:cubicBezTo>
                    <a:pt x="318" y="7"/>
                    <a:pt x="320" y="7"/>
                    <a:pt x="321" y="8"/>
                  </a:cubicBezTo>
                  <a:cubicBezTo>
                    <a:pt x="323" y="1"/>
                    <a:pt x="323" y="1"/>
                    <a:pt x="323" y="1"/>
                  </a:cubicBezTo>
                  <a:cubicBezTo>
                    <a:pt x="322" y="0"/>
                    <a:pt x="321" y="0"/>
                    <a:pt x="31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Freeform 20252"/>
            <p:cNvSpPr/>
            <p:nvPr/>
          </p:nvSpPr>
          <p:spPr bwMode="auto">
            <a:xfrm>
              <a:off x="4294132" y="6280152"/>
              <a:ext cx="64700" cy="64032"/>
            </a:xfrm>
            <a:custGeom>
              <a:avLst/>
              <a:gdLst>
                <a:gd name="T0" fmla="*/ 21 w 41"/>
                <a:gd name="T1" fmla="*/ 0 h 41"/>
                <a:gd name="T2" fmla="*/ 20 w 41"/>
                <a:gd name="T3" fmla="*/ 0 h 41"/>
                <a:gd name="T4" fmla="*/ 13 w 41"/>
                <a:gd name="T5" fmla="*/ 1 h 41"/>
                <a:gd name="T6" fmla="*/ 9 w 41"/>
                <a:gd name="T7" fmla="*/ 3 h 41"/>
                <a:gd name="T8" fmla="*/ 6 w 41"/>
                <a:gd name="T9" fmla="*/ 5 h 41"/>
                <a:gd name="T10" fmla="*/ 4 w 41"/>
                <a:gd name="T11" fmla="*/ 9 h 41"/>
                <a:gd name="T12" fmla="*/ 2 w 41"/>
                <a:gd name="T13" fmla="*/ 13 h 41"/>
                <a:gd name="T14" fmla="*/ 0 w 41"/>
                <a:gd name="T15" fmla="*/ 17 h 41"/>
                <a:gd name="T16" fmla="*/ 0 w 41"/>
                <a:gd name="T17" fmla="*/ 21 h 41"/>
                <a:gd name="T18" fmla="*/ 1 w 41"/>
                <a:gd name="T19" fmla="*/ 27 h 41"/>
                <a:gd name="T20" fmla="*/ 3 w 41"/>
                <a:gd name="T21" fmla="*/ 31 h 41"/>
                <a:gd name="T22" fmla="*/ 11 w 41"/>
                <a:gd name="T23" fmla="*/ 38 h 41"/>
                <a:gd name="T24" fmla="*/ 15 w 41"/>
                <a:gd name="T25" fmla="*/ 40 h 41"/>
                <a:gd name="T26" fmla="*/ 21 w 41"/>
                <a:gd name="T27" fmla="*/ 41 h 41"/>
                <a:gd name="T28" fmla="*/ 21 w 41"/>
                <a:gd name="T29" fmla="*/ 41 h 41"/>
                <a:gd name="T30" fmla="*/ 22 w 41"/>
                <a:gd name="T31" fmla="*/ 41 h 41"/>
                <a:gd name="T32" fmla="*/ 26 w 41"/>
                <a:gd name="T33" fmla="*/ 40 h 41"/>
                <a:gd name="T34" fmla="*/ 33 w 41"/>
                <a:gd name="T35" fmla="*/ 37 h 41"/>
                <a:gd name="T36" fmla="*/ 36 w 41"/>
                <a:gd name="T37" fmla="*/ 34 h 41"/>
                <a:gd name="T38" fmla="*/ 41 w 41"/>
                <a:gd name="T39" fmla="*/ 26 h 41"/>
                <a:gd name="T40" fmla="*/ 41 w 41"/>
                <a:gd name="T41" fmla="*/ 22 h 41"/>
                <a:gd name="T42" fmla="*/ 41 w 41"/>
                <a:gd name="T43" fmla="*/ 20 h 41"/>
                <a:gd name="T44" fmla="*/ 40 w 41"/>
                <a:gd name="T45" fmla="*/ 12 h 41"/>
                <a:gd name="T46" fmla="*/ 37 w 41"/>
                <a:gd name="T47" fmla="*/ 9 h 41"/>
                <a:gd name="T48" fmla="*/ 21 w 41"/>
                <a:gd name="T49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1" h="41">
                  <a:moveTo>
                    <a:pt x="21" y="0"/>
                  </a:moveTo>
                  <a:cubicBezTo>
                    <a:pt x="21" y="0"/>
                    <a:pt x="20" y="0"/>
                    <a:pt x="20" y="0"/>
                  </a:cubicBezTo>
                  <a:cubicBezTo>
                    <a:pt x="18" y="0"/>
                    <a:pt x="15" y="0"/>
                    <a:pt x="13" y="1"/>
                  </a:cubicBezTo>
                  <a:cubicBezTo>
                    <a:pt x="12" y="2"/>
                    <a:pt x="10" y="2"/>
                    <a:pt x="9" y="3"/>
                  </a:cubicBezTo>
                  <a:cubicBezTo>
                    <a:pt x="8" y="4"/>
                    <a:pt x="7" y="5"/>
                    <a:pt x="6" y="5"/>
                  </a:cubicBezTo>
                  <a:cubicBezTo>
                    <a:pt x="5" y="6"/>
                    <a:pt x="4" y="8"/>
                    <a:pt x="4" y="9"/>
                  </a:cubicBezTo>
                  <a:cubicBezTo>
                    <a:pt x="3" y="10"/>
                    <a:pt x="2" y="11"/>
                    <a:pt x="2" y="13"/>
                  </a:cubicBezTo>
                  <a:cubicBezTo>
                    <a:pt x="1" y="14"/>
                    <a:pt x="1" y="15"/>
                    <a:pt x="0" y="17"/>
                  </a:cubicBezTo>
                  <a:cubicBezTo>
                    <a:pt x="0" y="18"/>
                    <a:pt x="0" y="19"/>
                    <a:pt x="0" y="21"/>
                  </a:cubicBezTo>
                  <a:cubicBezTo>
                    <a:pt x="0" y="23"/>
                    <a:pt x="0" y="25"/>
                    <a:pt x="1" y="27"/>
                  </a:cubicBezTo>
                  <a:cubicBezTo>
                    <a:pt x="2" y="28"/>
                    <a:pt x="2" y="30"/>
                    <a:pt x="3" y="31"/>
                  </a:cubicBezTo>
                  <a:cubicBezTo>
                    <a:pt x="5" y="34"/>
                    <a:pt x="7" y="37"/>
                    <a:pt x="11" y="38"/>
                  </a:cubicBezTo>
                  <a:cubicBezTo>
                    <a:pt x="12" y="39"/>
                    <a:pt x="13" y="40"/>
                    <a:pt x="15" y="40"/>
                  </a:cubicBezTo>
                  <a:cubicBezTo>
                    <a:pt x="16" y="41"/>
                    <a:pt x="18" y="41"/>
                    <a:pt x="21" y="41"/>
                  </a:cubicBezTo>
                  <a:cubicBezTo>
                    <a:pt x="21" y="41"/>
                    <a:pt x="21" y="41"/>
                    <a:pt x="21" y="41"/>
                  </a:cubicBezTo>
                  <a:cubicBezTo>
                    <a:pt x="21" y="41"/>
                    <a:pt x="22" y="41"/>
                    <a:pt x="22" y="41"/>
                  </a:cubicBezTo>
                  <a:cubicBezTo>
                    <a:pt x="24" y="41"/>
                    <a:pt x="25" y="41"/>
                    <a:pt x="26" y="40"/>
                  </a:cubicBezTo>
                  <a:cubicBezTo>
                    <a:pt x="29" y="40"/>
                    <a:pt x="31" y="38"/>
                    <a:pt x="33" y="37"/>
                  </a:cubicBezTo>
                  <a:cubicBezTo>
                    <a:pt x="34" y="36"/>
                    <a:pt x="35" y="35"/>
                    <a:pt x="36" y="34"/>
                  </a:cubicBezTo>
                  <a:cubicBezTo>
                    <a:pt x="38" y="32"/>
                    <a:pt x="40" y="29"/>
                    <a:pt x="41" y="26"/>
                  </a:cubicBezTo>
                  <a:cubicBezTo>
                    <a:pt x="41" y="24"/>
                    <a:pt x="41" y="23"/>
                    <a:pt x="41" y="22"/>
                  </a:cubicBezTo>
                  <a:cubicBezTo>
                    <a:pt x="41" y="21"/>
                    <a:pt x="41" y="21"/>
                    <a:pt x="41" y="20"/>
                  </a:cubicBezTo>
                  <a:cubicBezTo>
                    <a:pt x="41" y="17"/>
                    <a:pt x="41" y="15"/>
                    <a:pt x="40" y="12"/>
                  </a:cubicBezTo>
                  <a:cubicBezTo>
                    <a:pt x="39" y="11"/>
                    <a:pt x="38" y="10"/>
                    <a:pt x="37" y="9"/>
                  </a:cubicBezTo>
                  <a:cubicBezTo>
                    <a:pt x="34" y="3"/>
                    <a:pt x="28" y="0"/>
                    <a:pt x="2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" name="Freeform 20253"/>
            <p:cNvSpPr/>
            <p:nvPr/>
          </p:nvSpPr>
          <p:spPr bwMode="auto">
            <a:xfrm>
              <a:off x="4762370" y="6016685"/>
              <a:ext cx="64700" cy="64700"/>
            </a:xfrm>
            <a:custGeom>
              <a:avLst/>
              <a:gdLst>
                <a:gd name="T0" fmla="*/ 20 w 41"/>
                <a:gd name="T1" fmla="*/ 0 h 41"/>
                <a:gd name="T2" fmla="*/ 20 w 41"/>
                <a:gd name="T3" fmla="*/ 0 h 41"/>
                <a:gd name="T4" fmla="*/ 0 w 41"/>
                <a:gd name="T5" fmla="*/ 21 h 41"/>
                <a:gd name="T6" fmla="*/ 1 w 41"/>
                <a:gd name="T7" fmla="*/ 28 h 41"/>
                <a:gd name="T8" fmla="*/ 3 w 41"/>
                <a:gd name="T9" fmla="*/ 32 h 41"/>
                <a:gd name="T10" fmla="*/ 19 w 41"/>
                <a:gd name="T11" fmla="*/ 41 h 41"/>
                <a:gd name="T12" fmla="*/ 20 w 41"/>
                <a:gd name="T13" fmla="*/ 41 h 41"/>
                <a:gd name="T14" fmla="*/ 21 w 41"/>
                <a:gd name="T15" fmla="*/ 41 h 41"/>
                <a:gd name="T16" fmla="*/ 24 w 41"/>
                <a:gd name="T17" fmla="*/ 41 h 41"/>
                <a:gd name="T18" fmla="*/ 32 w 41"/>
                <a:gd name="T19" fmla="*/ 38 h 41"/>
                <a:gd name="T20" fmla="*/ 35 w 41"/>
                <a:gd name="T21" fmla="*/ 35 h 41"/>
                <a:gd name="T22" fmla="*/ 41 w 41"/>
                <a:gd name="T23" fmla="*/ 21 h 41"/>
                <a:gd name="T24" fmla="*/ 20 w 41"/>
                <a:gd name="T25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" h="41">
                  <a:moveTo>
                    <a:pt x="20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9" y="0"/>
                    <a:pt x="0" y="10"/>
                    <a:pt x="0" y="21"/>
                  </a:cubicBezTo>
                  <a:cubicBezTo>
                    <a:pt x="0" y="24"/>
                    <a:pt x="0" y="26"/>
                    <a:pt x="1" y="28"/>
                  </a:cubicBezTo>
                  <a:cubicBezTo>
                    <a:pt x="2" y="30"/>
                    <a:pt x="2" y="31"/>
                    <a:pt x="3" y="32"/>
                  </a:cubicBezTo>
                  <a:cubicBezTo>
                    <a:pt x="7" y="37"/>
                    <a:pt x="13" y="41"/>
                    <a:pt x="19" y="41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21" y="41"/>
                    <a:pt x="21" y="41"/>
                    <a:pt x="21" y="41"/>
                  </a:cubicBezTo>
                  <a:cubicBezTo>
                    <a:pt x="22" y="41"/>
                    <a:pt x="23" y="41"/>
                    <a:pt x="24" y="41"/>
                  </a:cubicBezTo>
                  <a:cubicBezTo>
                    <a:pt x="27" y="41"/>
                    <a:pt x="29" y="40"/>
                    <a:pt x="32" y="38"/>
                  </a:cubicBezTo>
                  <a:cubicBezTo>
                    <a:pt x="33" y="37"/>
                    <a:pt x="34" y="36"/>
                    <a:pt x="35" y="35"/>
                  </a:cubicBezTo>
                  <a:cubicBezTo>
                    <a:pt x="39" y="32"/>
                    <a:pt x="41" y="26"/>
                    <a:pt x="41" y="21"/>
                  </a:cubicBezTo>
                  <a:cubicBezTo>
                    <a:pt x="41" y="9"/>
                    <a:pt x="32" y="0"/>
                    <a:pt x="20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Freeform 20254"/>
            <p:cNvSpPr/>
            <p:nvPr/>
          </p:nvSpPr>
          <p:spPr bwMode="auto">
            <a:xfrm>
              <a:off x="5434044" y="6460910"/>
              <a:ext cx="126064" cy="128065"/>
            </a:xfrm>
            <a:custGeom>
              <a:avLst/>
              <a:gdLst>
                <a:gd name="T0" fmla="*/ 40 w 80"/>
                <a:gd name="T1" fmla="*/ 0 h 81"/>
                <a:gd name="T2" fmla="*/ 39 w 80"/>
                <a:gd name="T3" fmla="*/ 0 h 81"/>
                <a:gd name="T4" fmla="*/ 2 w 80"/>
                <a:gd name="T5" fmla="*/ 28 h 81"/>
                <a:gd name="T6" fmla="*/ 1 w 80"/>
                <a:gd name="T7" fmla="*/ 32 h 81"/>
                <a:gd name="T8" fmla="*/ 0 w 80"/>
                <a:gd name="T9" fmla="*/ 41 h 81"/>
                <a:gd name="T10" fmla="*/ 4 w 80"/>
                <a:gd name="T11" fmla="*/ 59 h 81"/>
                <a:gd name="T12" fmla="*/ 6 w 80"/>
                <a:gd name="T13" fmla="*/ 63 h 81"/>
                <a:gd name="T14" fmla="*/ 33 w 80"/>
                <a:gd name="T15" fmla="*/ 80 h 81"/>
                <a:gd name="T16" fmla="*/ 37 w 80"/>
                <a:gd name="T17" fmla="*/ 81 h 81"/>
                <a:gd name="T18" fmla="*/ 40 w 80"/>
                <a:gd name="T19" fmla="*/ 81 h 81"/>
                <a:gd name="T20" fmla="*/ 41 w 80"/>
                <a:gd name="T21" fmla="*/ 81 h 81"/>
                <a:gd name="T22" fmla="*/ 77 w 80"/>
                <a:gd name="T23" fmla="*/ 56 h 81"/>
                <a:gd name="T24" fmla="*/ 79 w 80"/>
                <a:gd name="T25" fmla="*/ 51 h 81"/>
                <a:gd name="T26" fmla="*/ 80 w 80"/>
                <a:gd name="T27" fmla="*/ 40 h 81"/>
                <a:gd name="T28" fmla="*/ 79 w 80"/>
                <a:gd name="T29" fmla="*/ 31 h 81"/>
                <a:gd name="T30" fmla="*/ 78 w 80"/>
                <a:gd name="T31" fmla="*/ 27 h 81"/>
                <a:gd name="T32" fmla="*/ 64 w 80"/>
                <a:gd name="T33" fmla="*/ 8 h 81"/>
                <a:gd name="T34" fmla="*/ 60 w 80"/>
                <a:gd name="T35" fmla="*/ 6 h 81"/>
                <a:gd name="T36" fmla="*/ 40 w 80"/>
                <a:gd name="T37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0" h="81">
                  <a:moveTo>
                    <a:pt x="40" y="0"/>
                  </a:moveTo>
                  <a:cubicBezTo>
                    <a:pt x="40" y="0"/>
                    <a:pt x="39" y="0"/>
                    <a:pt x="39" y="0"/>
                  </a:cubicBezTo>
                  <a:cubicBezTo>
                    <a:pt x="22" y="1"/>
                    <a:pt x="7" y="12"/>
                    <a:pt x="2" y="28"/>
                  </a:cubicBezTo>
                  <a:cubicBezTo>
                    <a:pt x="1" y="29"/>
                    <a:pt x="1" y="31"/>
                    <a:pt x="1" y="32"/>
                  </a:cubicBezTo>
                  <a:cubicBezTo>
                    <a:pt x="0" y="35"/>
                    <a:pt x="0" y="38"/>
                    <a:pt x="0" y="41"/>
                  </a:cubicBezTo>
                  <a:cubicBezTo>
                    <a:pt x="0" y="48"/>
                    <a:pt x="1" y="54"/>
                    <a:pt x="4" y="59"/>
                  </a:cubicBezTo>
                  <a:cubicBezTo>
                    <a:pt x="5" y="60"/>
                    <a:pt x="5" y="61"/>
                    <a:pt x="6" y="63"/>
                  </a:cubicBezTo>
                  <a:cubicBezTo>
                    <a:pt x="12" y="72"/>
                    <a:pt x="22" y="78"/>
                    <a:pt x="33" y="80"/>
                  </a:cubicBezTo>
                  <a:cubicBezTo>
                    <a:pt x="34" y="80"/>
                    <a:pt x="36" y="81"/>
                    <a:pt x="37" y="81"/>
                  </a:cubicBezTo>
                  <a:cubicBezTo>
                    <a:pt x="38" y="81"/>
                    <a:pt x="39" y="81"/>
                    <a:pt x="40" y="81"/>
                  </a:cubicBezTo>
                  <a:cubicBezTo>
                    <a:pt x="40" y="81"/>
                    <a:pt x="40" y="81"/>
                    <a:pt x="41" y="81"/>
                  </a:cubicBezTo>
                  <a:cubicBezTo>
                    <a:pt x="57" y="81"/>
                    <a:pt x="71" y="70"/>
                    <a:pt x="77" y="56"/>
                  </a:cubicBezTo>
                  <a:cubicBezTo>
                    <a:pt x="78" y="54"/>
                    <a:pt x="78" y="53"/>
                    <a:pt x="79" y="51"/>
                  </a:cubicBezTo>
                  <a:cubicBezTo>
                    <a:pt x="80" y="48"/>
                    <a:pt x="80" y="44"/>
                    <a:pt x="80" y="40"/>
                  </a:cubicBezTo>
                  <a:cubicBezTo>
                    <a:pt x="80" y="37"/>
                    <a:pt x="80" y="34"/>
                    <a:pt x="79" y="31"/>
                  </a:cubicBezTo>
                  <a:cubicBezTo>
                    <a:pt x="79" y="30"/>
                    <a:pt x="78" y="29"/>
                    <a:pt x="78" y="27"/>
                  </a:cubicBezTo>
                  <a:cubicBezTo>
                    <a:pt x="75" y="20"/>
                    <a:pt x="70" y="13"/>
                    <a:pt x="64" y="8"/>
                  </a:cubicBezTo>
                  <a:cubicBezTo>
                    <a:pt x="62" y="7"/>
                    <a:pt x="61" y="7"/>
                    <a:pt x="60" y="6"/>
                  </a:cubicBezTo>
                  <a:cubicBezTo>
                    <a:pt x="54" y="2"/>
                    <a:pt x="47" y="0"/>
                    <a:pt x="40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20256"/>
            <p:cNvSpPr/>
            <p:nvPr/>
          </p:nvSpPr>
          <p:spPr bwMode="auto">
            <a:xfrm>
              <a:off x="4830405" y="6869116"/>
              <a:ext cx="99384" cy="99384"/>
            </a:xfrm>
            <a:custGeom>
              <a:avLst/>
              <a:gdLst>
                <a:gd name="T0" fmla="*/ 31 w 63"/>
                <a:gd name="T1" fmla="*/ 0 h 63"/>
                <a:gd name="T2" fmla="*/ 31 w 63"/>
                <a:gd name="T3" fmla="*/ 0 h 63"/>
                <a:gd name="T4" fmla="*/ 30 w 63"/>
                <a:gd name="T5" fmla="*/ 0 h 63"/>
                <a:gd name="T6" fmla="*/ 26 w 63"/>
                <a:gd name="T7" fmla="*/ 0 h 63"/>
                <a:gd name="T8" fmla="*/ 12 w 63"/>
                <a:gd name="T9" fmla="*/ 6 h 63"/>
                <a:gd name="T10" fmla="*/ 9 w 63"/>
                <a:gd name="T11" fmla="*/ 9 h 63"/>
                <a:gd name="T12" fmla="*/ 0 w 63"/>
                <a:gd name="T13" fmla="*/ 32 h 63"/>
                <a:gd name="T14" fmla="*/ 14 w 63"/>
                <a:gd name="T15" fmla="*/ 58 h 63"/>
                <a:gd name="T16" fmla="*/ 18 w 63"/>
                <a:gd name="T17" fmla="*/ 60 h 63"/>
                <a:gd name="T18" fmla="*/ 31 w 63"/>
                <a:gd name="T19" fmla="*/ 63 h 63"/>
                <a:gd name="T20" fmla="*/ 31 w 63"/>
                <a:gd name="T21" fmla="*/ 63 h 63"/>
                <a:gd name="T22" fmla="*/ 32 w 63"/>
                <a:gd name="T23" fmla="*/ 63 h 63"/>
                <a:gd name="T24" fmla="*/ 35 w 63"/>
                <a:gd name="T25" fmla="*/ 63 h 63"/>
                <a:gd name="T26" fmla="*/ 52 w 63"/>
                <a:gd name="T27" fmla="*/ 55 h 63"/>
                <a:gd name="T28" fmla="*/ 55 w 63"/>
                <a:gd name="T29" fmla="*/ 52 h 63"/>
                <a:gd name="T30" fmla="*/ 63 w 63"/>
                <a:gd name="T31" fmla="*/ 31 h 63"/>
                <a:gd name="T32" fmla="*/ 58 w 63"/>
                <a:gd name="T33" fmla="*/ 15 h 63"/>
                <a:gd name="T34" fmla="*/ 56 w 63"/>
                <a:gd name="T35" fmla="*/ 12 h 63"/>
                <a:gd name="T36" fmla="*/ 47 w 63"/>
                <a:gd name="T37" fmla="*/ 4 h 63"/>
                <a:gd name="T38" fmla="*/ 43 w 63"/>
                <a:gd name="T39" fmla="*/ 2 h 63"/>
                <a:gd name="T40" fmla="*/ 31 w 63"/>
                <a:gd name="T41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3" h="63">
                  <a:moveTo>
                    <a:pt x="31" y="0"/>
                  </a:moveTo>
                  <a:cubicBezTo>
                    <a:pt x="31" y="0"/>
                    <a:pt x="31" y="0"/>
                    <a:pt x="31" y="0"/>
                  </a:cubicBezTo>
                  <a:cubicBezTo>
                    <a:pt x="31" y="0"/>
                    <a:pt x="30" y="0"/>
                    <a:pt x="30" y="0"/>
                  </a:cubicBezTo>
                  <a:cubicBezTo>
                    <a:pt x="29" y="0"/>
                    <a:pt x="27" y="0"/>
                    <a:pt x="26" y="0"/>
                  </a:cubicBezTo>
                  <a:cubicBezTo>
                    <a:pt x="21" y="1"/>
                    <a:pt x="16" y="3"/>
                    <a:pt x="12" y="6"/>
                  </a:cubicBezTo>
                  <a:cubicBezTo>
                    <a:pt x="11" y="7"/>
                    <a:pt x="10" y="8"/>
                    <a:pt x="9" y="9"/>
                  </a:cubicBezTo>
                  <a:cubicBezTo>
                    <a:pt x="3" y="15"/>
                    <a:pt x="0" y="23"/>
                    <a:pt x="0" y="32"/>
                  </a:cubicBezTo>
                  <a:cubicBezTo>
                    <a:pt x="0" y="43"/>
                    <a:pt x="6" y="52"/>
                    <a:pt x="14" y="58"/>
                  </a:cubicBezTo>
                  <a:cubicBezTo>
                    <a:pt x="15" y="59"/>
                    <a:pt x="17" y="59"/>
                    <a:pt x="18" y="60"/>
                  </a:cubicBezTo>
                  <a:cubicBezTo>
                    <a:pt x="22" y="62"/>
                    <a:pt x="26" y="63"/>
                    <a:pt x="31" y="63"/>
                  </a:cubicBezTo>
                  <a:cubicBezTo>
                    <a:pt x="31" y="63"/>
                    <a:pt x="31" y="63"/>
                    <a:pt x="31" y="63"/>
                  </a:cubicBezTo>
                  <a:cubicBezTo>
                    <a:pt x="31" y="63"/>
                    <a:pt x="32" y="63"/>
                    <a:pt x="32" y="63"/>
                  </a:cubicBezTo>
                  <a:cubicBezTo>
                    <a:pt x="33" y="63"/>
                    <a:pt x="34" y="63"/>
                    <a:pt x="35" y="63"/>
                  </a:cubicBezTo>
                  <a:cubicBezTo>
                    <a:pt x="41" y="62"/>
                    <a:pt x="47" y="59"/>
                    <a:pt x="52" y="55"/>
                  </a:cubicBezTo>
                  <a:cubicBezTo>
                    <a:pt x="53" y="54"/>
                    <a:pt x="54" y="53"/>
                    <a:pt x="55" y="52"/>
                  </a:cubicBezTo>
                  <a:cubicBezTo>
                    <a:pt x="60" y="47"/>
                    <a:pt x="63" y="39"/>
                    <a:pt x="63" y="31"/>
                  </a:cubicBezTo>
                  <a:cubicBezTo>
                    <a:pt x="63" y="25"/>
                    <a:pt x="61" y="20"/>
                    <a:pt x="58" y="15"/>
                  </a:cubicBezTo>
                  <a:cubicBezTo>
                    <a:pt x="57" y="14"/>
                    <a:pt x="57" y="13"/>
                    <a:pt x="56" y="12"/>
                  </a:cubicBezTo>
                  <a:cubicBezTo>
                    <a:pt x="53" y="9"/>
                    <a:pt x="50" y="6"/>
                    <a:pt x="47" y="4"/>
                  </a:cubicBezTo>
                  <a:cubicBezTo>
                    <a:pt x="46" y="4"/>
                    <a:pt x="44" y="3"/>
                    <a:pt x="43" y="2"/>
                  </a:cubicBezTo>
                  <a:cubicBezTo>
                    <a:pt x="39" y="1"/>
                    <a:pt x="35" y="0"/>
                    <a:pt x="3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Freeform 20257"/>
            <p:cNvSpPr/>
            <p:nvPr/>
          </p:nvSpPr>
          <p:spPr bwMode="auto">
            <a:xfrm>
              <a:off x="5660826" y="6571633"/>
              <a:ext cx="64700" cy="64700"/>
            </a:xfrm>
            <a:custGeom>
              <a:avLst/>
              <a:gdLst>
                <a:gd name="T0" fmla="*/ 21 w 41"/>
                <a:gd name="T1" fmla="*/ 0 h 41"/>
                <a:gd name="T2" fmla="*/ 20 w 41"/>
                <a:gd name="T3" fmla="*/ 0 h 41"/>
                <a:gd name="T4" fmla="*/ 4 w 41"/>
                <a:gd name="T5" fmla="*/ 9 h 41"/>
                <a:gd name="T6" fmla="*/ 2 w 41"/>
                <a:gd name="T7" fmla="*/ 13 h 41"/>
                <a:gd name="T8" fmla="*/ 0 w 41"/>
                <a:gd name="T9" fmla="*/ 21 h 41"/>
                <a:gd name="T10" fmla="*/ 11 w 41"/>
                <a:gd name="T11" fmla="*/ 39 h 41"/>
                <a:gd name="T12" fmla="*/ 15 w 41"/>
                <a:gd name="T13" fmla="*/ 40 h 41"/>
                <a:gd name="T14" fmla="*/ 21 w 41"/>
                <a:gd name="T15" fmla="*/ 41 h 41"/>
                <a:gd name="T16" fmla="*/ 21 w 41"/>
                <a:gd name="T17" fmla="*/ 41 h 41"/>
                <a:gd name="T18" fmla="*/ 30 w 41"/>
                <a:gd name="T19" fmla="*/ 39 h 41"/>
                <a:gd name="T20" fmla="*/ 34 w 41"/>
                <a:gd name="T21" fmla="*/ 36 h 41"/>
                <a:gd name="T22" fmla="*/ 40 w 41"/>
                <a:gd name="T23" fmla="*/ 28 h 41"/>
                <a:gd name="T24" fmla="*/ 41 w 41"/>
                <a:gd name="T25" fmla="*/ 24 h 41"/>
                <a:gd name="T26" fmla="*/ 41 w 41"/>
                <a:gd name="T27" fmla="*/ 20 h 41"/>
                <a:gd name="T28" fmla="*/ 29 w 41"/>
                <a:gd name="T29" fmla="*/ 2 h 41"/>
                <a:gd name="T30" fmla="*/ 25 w 41"/>
                <a:gd name="T31" fmla="*/ 0 h 41"/>
                <a:gd name="T32" fmla="*/ 21 w 41"/>
                <a:gd name="T3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1" h="41">
                  <a:moveTo>
                    <a:pt x="21" y="0"/>
                  </a:moveTo>
                  <a:cubicBezTo>
                    <a:pt x="21" y="0"/>
                    <a:pt x="21" y="0"/>
                    <a:pt x="20" y="0"/>
                  </a:cubicBezTo>
                  <a:cubicBezTo>
                    <a:pt x="14" y="0"/>
                    <a:pt x="7" y="4"/>
                    <a:pt x="4" y="9"/>
                  </a:cubicBezTo>
                  <a:cubicBezTo>
                    <a:pt x="3" y="10"/>
                    <a:pt x="2" y="11"/>
                    <a:pt x="2" y="13"/>
                  </a:cubicBezTo>
                  <a:cubicBezTo>
                    <a:pt x="1" y="15"/>
                    <a:pt x="0" y="18"/>
                    <a:pt x="0" y="21"/>
                  </a:cubicBezTo>
                  <a:cubicBezTo>
                    <a:pt x="0" y="29"/>
                    <a:pt x="5" y="35"/>
                    <a:pt x="11" y="39"/>
                  </a:cubicBezTo>
                  <a:cubicBezTo>
                    <a:pt x="12" y="39"/>
                    <a:pt x="14" y="40"/>
                    <a:pt x="15" y="40"/>
                  </a:cubicBezTo>
                  <a:cubicBezTo>
                    <a:pt x="17" y="41"/>
                    <a:pt x="19" y="41"/>
                    <a:pt x="21" y="41"/>
                  </a:cubicBezTo>
                  <a:cubicBezTo>
                    <a:pt x="21" y="41"/>
                    <a:pt x="21" y="41"/>
                    <a:pt x="21" y="41"/>
                  </a:cubicBezTo>
                  <a:cubicBezTo>
                    <a:pt x="24" y="41"/>
                    <a:pt x="28" y="40"/>
                    <a:pt x="30" y="39"/>
                  </a:cubicBezTo>
                  <a:cubicBezTo>
                    <a:pt x="32" y="38"/>
                    <a:pt x="33" y="37"/>
                    <a:pt x="34" y="36"/>
                  </a:cubicBezTo>
                  <a:cubicBezTo>
                    <a:pt x="37" y="34"/>
                    <a:pt x="39" y="31"/>
                    <a:pt x="40" y="28"/>
                  </a:cubicBezTo>
                  <a:cubicBezTo>
                    <a:pt x="40" y="27"/>
                    <a:pt x="41" y="25"/>
                    <a:pt x="41" y="24"/>
                  </a:cubicBezTo>
                  <a:cubicBezTo>
                    <a:pt x="41" y="23"/>
                    <a:pt x="41" y="21"/>
                    <a:pt x="41" y="20"/>
                  </a:cubicBezTo>
                  <a:cubicBezTo>
                    <a:pt x="41" y="12"/>
                    <a:pt x="36" y="5"/>
                    <a:pt x="29" y="2"/>
                  </a:cubicBezTo>
                  <a:cubicBezTo>
                    <a:pt x="27" y="1"/>
                    <a:pt x="26" y="1"/>
                    <a:pt x="25" y="0"/>
                  </a:cubicBezTo>
                  <a:cubicBezTo>
                    <a:pt x="23" y="0"/>
                    <a:pt x="22" y="0"/>
                    <a:pt x="2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20258"/>
            <p:cNvSpPr/>
            <p:nvPr/>
          </p:nvSpPr>
          <p:spPr bwMode="auto">
            <a:xfrm>
              <a:off x="6135734" y="6294159"/>
              <a:ext cx="119394" cy="119394"/>
            </a:xfrm>
            <a:custGeom>
              <a:avLst/>
              <a:gdLst>
                <a:gd name="T0" fmla="*/ 38 w 76"/>
                <a:gd name="T1" fmla="*/ 0 h 76"/>
                <a:gd name="T2" fmla="*/ 38 w 76"/>
                <a:gd name="T3" fmla="*/ 1 h 76"/>
                <a:gd name="T4" fmla="*/ 22 w 76"/>
                <a:gd name="T5" fmla="*/ 4 h 76"/>
                <a:gd name="T6" fmla="*/ 18 w 76"/>
                <a:gd name="T7" fmla="*/ 6 h 76"/>
                <a:gd name="T8" fmla="*/ 1 w 76"/>
                <a:gd name="T9" fmla="*/ 39 h 76"/>
                <a:gd name="T10" fmla="*/ 2 w 76"/>
                <a:gd name="T11" fmla="*/ 46 h 76"/>
                <a:gd name="T12" fmla="*/ 3 w 76"/>
                <a:gd name="T13" fmla="*/ 51 h 76"/>
                <a:gd name="T14" fmla="*/ 38 w 76"/>
                <a:gd name="T15" fmla="*/ 76 h 76"/>
                <a:gd name="T16" fmla="*/ 39 w 76"/>
                <a:gd name="T17" fmla="*/ 76 h 76"/>
                <a:gd name="T18" fmla="*/ 52 w 76"/>
                <a:gd name="T19" fmla="*/ 73 h 76"/>
                <a:gd name="T20" fmla="*/ 56 w 76"/>
                <a:gd name="T21" fmla="*/ 72 h 76"/>
                <a:gd name="T22" fmla="*/ 76 w 76"/>
                <a:gd name="T23" fmla="*/ 38 h 76"/>
                <a:gd name="T24" fmla="*/ 76 w 76"/>
                <a:gd name="T25" fmla="*/ 33 h 76"/>
                <a:gd name="T26" fmla="*/ 75 w 76"/>
                <a:gd name="T27" fmla="*/ 29 h 76"/>
                <a:gd name="T28" fmla="*/ 38 w 76"/>
                <a:gd name="T29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6" h="76">
                  <a:moveTo>
                    <a:pt x="38" y="0"/>
                  </a:moveTo>
                  <a:cubicBezTo>
                    <a:pt x="38" y="0"/>
                    <a:pt x="38" y="1"/>
                    <a:pt x="38" y="1"/>
                  </a:cubicBezTo>
                  <a:cubicBezTo>
                    <a:pt x="32" y="1"/>
                    <a:pt x="27" y="2"/>
                    <a:pt x="22" y="4"/>
                  </a:cubicBezTo>
                  <a:cubicBezTo>
                    <a:pt x="21" y="5"/>
                    <a:pt x="20" y="5"/>
                    <a:pt x="18" y="6"/>
                  </a:cubicBezTo>
                  <a:cubicBezTo>
                    <a:pt x="8" y="13"/>
                    <a:pt x="0" y="25"/>
                    <a:pt x="1" y="39"/>
                  </a:cubicBezTo>
                  <a:cubicBezTo>
                    <a:pt x="1" y="42"/>
                    <a:pt x="1" y="44"/>
                    <a:pt x="2" y="46"/>
                  </a:cubicBezTo>
                  <a:cubicBezTo>
                    <a:pt x="2" y="48"/>
                    <a:pt x="2" y="49"/>
                    <a:pt x="3" y="51"/>
                  </a:cubicBezTo>
                  <a:cubicBezTo>
                    <a:pt x="8" y="65"/>
                    <a:pt x="22" y="76"/>
                    <a:pt x="38" y="76"/>
                  </a:cubicBezTo>
                  <a:cubicBezTo>
                    <a:pt x="39" y="76"/>
                    <a:pt x="39" y="76"/>
                    <a:pt x="39" y="76"/>
                  </a:cubicBezTo>
                  <a:cubicBezTo>
                    <a:pt x="44" y="76"/>
                    <a:pt x="48" y="75"/>
                    <a:pt x="52" y="73"/>
                  </a:cubicBezTo>
                  <a:cubicBezTo>
                    <a:pt x="54" y="73"/>
                    <a:pt x="55" y="72"/>
                    <a:pt x="56" y="72"/>
                  </a:cubicBezTo>
                  <a:cubicBezTo>
                    <a:pt x="68" y="65"/>
                    <a:pt x="76" y="52"/>
                    <a:pt x="76" y="38"/>
                  </a:cubicBezTo>
                  <a:cubicBezTo>
                    <a:pt x="76" y="36"/>
                    <a:pt x="76" y="35"/>
                    <a:pt x="76" y="33"/>
                  </a:cubicBezTo>
                  <a:cubicBezTo>
                    <a:pt x="76" y="32"/>
                    <a:pt x="75" y="31"/>
                    <a:pt x="75" y="29"/>
                  </a:cubicBezTo>
                  <a:cubicBezTo>
                    <a:pt x="71" y="13"/>
                    <a:pt x="56" y="0"/>
                    <a:pt x="38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20259"/>
            <p:cNvSpPr/>
            <p:nvPr/>
          </p:nvSpPr>
          <p:spPr bwMode="auto">
            <a:xfrm>
              <a:off x="6909460" y="7374038"/>
              <a:ext cx="119394" cy="119394"/>
            </a:xfrm>
            <a:custGeom>
              <a:avLst/>
              <a:gdLst>
                <a:gd name="T0" fmla="*/ 38 w 76"/>
                <a:gd name="T1" fmla="*/ 0 h 76"/>
                <a:gd name="T2" fmla="*/ 37 w 76"/>
                <a:gd name="T3" fmla="*/ 0 h 76"/>
                <a:gd name="T4" fmla="*/ 31 w 76"/>
                <a:gd name="T5" fmla="*/ 1 h 76"/>
                <a:gd name="T6" fmla="*/ 26 w 76"/>
                <a:gd name="T7" fmla="*/ 2 h 76"/>
                <a:gd name="T8" fmla="*/ 13 w 76"/>
                <a:gd name="T9" fmla="*/ 10 h 76"/>
                <a:gd name="T10" fmla="*/ 10 w 76"/>
                <a:gd name="T11" fmla="*/ 13 h 76"/>
                <a:gd name="T12" fmla="*/ 2 w 76"/>
                <a:gd name="T13" fmla="*/ 26 h 76"/>
                <a:gd name="T14" fmla="*/ 1 w 76"/>
                <a:gd name="T15" fmla="*/ 30 h 76"/>
                <a:gd name="T16" fmla="*/ 0 w 76"/>
                <a:gd name="T17" fmla="*/ 39 h 76"/>
                <a:gd name="T18" fmla="*/ 12 w 76"/>
                <a:gd name="T19" fmla="*/ 66 h 76"/>
                <a:gd name="T20" fmla="*/ 16 w 76"/>
                <a:gd name="T21" fmla="*/ 69 h 76"/>
                <a:gd name="T22" fmla="*/ 38 w 76"/>
                <a:gd name="T23" fmla="*/ 76 h 76"/>
                <a:gd name="T24" fmla="*/ 39 w 76"/>
                <a:gd name="T25" fmla="*/ 76 h 76"/>
                <a:gd name="T26" fmla="*/ 68 w 76"/>
                <a:gd name="T27" fmla="*/ 62 h 76"/>
                <a:gd name="T28" fmla="*/ 70 w 76"/>
                <a:gd name="T29" fmla="*/ 58 h 76"/>
                <a:gd name="T30" fmla="*/ 76 w 76"/>
                <a:gd name="T31" fmla="*/ 38 h 76"/>
                <a:gd name="T32" fmla="*/ 65 w 76"/>
                <a:gd name="T33" fmla="*/ 12 h 76"/>
                <a:gd name="T34" fmla="*/ 62 w 76"/>
                <a:gd name="T35" fmla="*/ 9 h 76"/>
                <a:gd name="T36" fmla="*/ 43 w 76"/>
                <a:gd name="T37" fmla="*/ 1 h 76"/>
                <a:gd name="T38" fmla="*/ 39 w 76"/>
                <a:gd name="T39" fmla="*/ 0 h 76"/>
                <a:gd name="T40" fmla="*/ 38 w 76"/>
                <a:gd name="T41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6" h="76">
                  <a:moveTo>
                    <a:pt x="38" y="0"/>
                  </a:moveTo>
                  <a:cubicBezTo>
                    <a:pt x="38" y="0"/>
                    <a:pt x="38" y="0"/>
                    <a:pt x="37" y="0"/>
                  </a:cubicBezTo>
                  <a:cubicBezTo>
                    <a:pt x="35" y="0"/>
                    <a:pt x="33" y="1"/>
                    <a:pt x="31" y="1"/>
                  </a:cubicBezTo>
                  <a:cubicBezTo>
                    <a:pt x="29" y="1"/>
                    <a:pt x="28" y="2"/>
                    <a:pt x="26" y="2"/>
                  </a:cubicBezTo>
                  <a:cubicBezTo>
                    <a:pt x="21" y="4"/>
                    <a:pt x="17" y="7"/>
                    <a:pt x="13" y="10"/>
                  </a:cubicBezTo>
                  <a:cubicBezTo>
                    <a:pt x="12" y="11"/>
                    <a:pt x="11" y="12"/>
                    <a:pt x="10" y="13"/>
                  </a:cubicBezTo>
                  <a:cubicBezTo>
                    <a:pt x="7" y="17"/>
                    <a:pt x="4" y="21"/>
                    <a:pt x="2" y="26"/>
                  </a:cubicBezTo>
                  <a:cubicBezTo>
                    <a:pt x="2" y="27"/>
                    <a:pt x="2" y="28"/>
                    <a:pt x="1" y="30"/>
                  </a:cubicBezTo>
                  <a:cubicBezTo>
                    <a:pt x="1" y="33"/>
                    <a:pt x="0" y="36"/>
                    <a:pt x="0" y="39"/>
                  </a:cubicBezTo>
                  <a:cubicBezTo>
                    <a:pt x="0" y="50"/>
                    <a:pt x="5" y="59"/>
                    <a:pt x="12" y="66"/>
                  </a:cubicBezTo>
                  <a:cubicBezTo>
                    <a:pt x="13" y="67"/>
                    <a:pt x="15" y="68"/>
                    <a:pt x="16" y="69"/>
                  </a:cubicBezTo>
                  <a:cubicBezTo>
                    <a:pt x="22" y="73"/>
                    <a:pt x="30" y="76"/>
                    <a:pt x="38" y="76"/>
                  </a:cubicBezTo>
                  <a:cubicBezTo>
                    <a:pt x="38" y="76"/>
                    <a:pt x="39" y="76"/>
                    <a:pt x="39" y="76"/>
                  </a:cubicBezTo>
                  <a:cubicBezTo>
                    <a:pt x="50" y="76"/>
                    <a:pt x="61" y="70"/>
                    <a:pt x="68" y="62"/>
                  </a:cubicBezTo>
                  <a:cubicBezTo>
                    <a:pt x="68" y="61"/>
                    <a:pt x="69" y="60"/>
                    <a:pt x="70" y="58"/>
                  </a:cubicBezTo>
                  <a:cubicBezTo>
                    <a:pt x="74" y="52"/>
                    <a:pt x="76" y="45"/>
                    <a:pt x="76" y="38"/>
                  </a:cubicBezTo>
                  <a:cubicBezTo>
                    <a:pt x="76" y="27"/>
                    <a:pt x="72" y="18"/>
                    <a:pt x="65" y="12"/>
                  </a:cubicBezTo>
                  <a:cubicBezTo>
                    <a:pt x="64" y="11"/>
                    <a:pt x="63" y="10"/>
                    <a:pt x="62" y="9"/>
                  </a:cubicBezTo>
                  <a:cubicBezTo>
                    <a:pt x="57" y="5"/>
                    <a:pt x="50" y="2"/>
                    <a:pt x="43" y="1"/>
                  </a:cubicBezTo>
                  <a:cubicBezTo>
                    <a:pt x="42" y="1"/>
                    <a:pt x="40" y="0"/>
                    <a:pt x="39" y="0"/>
                  </a:cubicBezTo>
                  <a:cubicBezTo>
                    <a:pt x="39" y="0"/>
                    <a:pt x="38" y="0"/>
                    <a:pt x="38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Freeform 20260"/>
            <p:cNvSpPr/>
            <p:nvPr/>
          </p:nvSpPr>
          <p:spPr bwMode="auto">
            <a:xfrm>
              <a:off x="6668004" y="6199445"/>
              <a:ext cx="76038" cy="75372"/>
            </a:xfrm>
            <a:custGeom>
              <a:avLst/>
              <a:gdLst>
                <a:gd name="T0" fmla="*/ 24 w 48"/>
                <a:gd name="T1" fmla="*/ 0 h 48"/>
                <a:gd name="T2" fmla="*/ 24 w 48"/>
                <a:gd name="T3" fmla="*/ 0 h 48"/>
                <a:gd name="T4" fmla="*/ 4 w 48"/>
                <a:gd name="T5" fmla="*/ 11 h 48"/>
                <a:gd name="T6" fmla="*/ 2 w 48"/>
                <a:gd name="T7" fmla="*/ 15 h 48"/>
                <a:gd name="T8" fmla="*/ 0 w 48"/>
                <a:gd name="T9" fmla="*/ 24 h 48"/>
                <a:gd name="T10" fmla="*/ 1 w 48"/>
                <a:gd name="T11" fmla="*/ 27 h 48"/>
                <a:gd name="T12" fmla="*/ 2 w 48"/>
                <a:gd name="T13" fmla="*/ 31 h 48"/>
                <a:gd name="T14" fmla="*/ 15 w 48"/>
                <a:gd name="T15" fmla="*/ 46 h 48"/>
                <a:gd name="T16" fmla="*/ 19 w 48"/>
                <a:gd name="T17" fmla="*/ 47 h 48"/>
                <a:gd name="T18" fmla="*/ 19 w 48"/>
                <a:gd name="T19" fmla="*/ 47 h 48"/>
                <a:gd name="T20" fmla="*/ 24 w 48"/>
                <a:gd name="T21" fmla="*/ 48 h 48"/>
                <a:gd name="T22" fmla="*/ 25 w 48"/>
                <a:gd name="T23" fmla="*/ 48 h 48"/>
                <a:gd name="T24" fmla="*/ 27 w 48"/>
                <a:gd name="T25" fmla="*/ 47 h 48"/>
                <a:gd name="T26" fmla="*/ 32 w 48"/>
                <a:gd name="T27" fmla="*/ 47 h 48"/>
                <a:gd name="T28" fmla="*/ 39 w 48"/>
                <a:gd name="T29" fmla="*/ 43 h 48"/>
                <a:gd name="T30" fmla="*/ 42 w 48"/>
                <a:gd name="T31" fmla="*/ 40 h 48"/>
                <a:gd name="T32" fmla="*/ 48 w 48"/>
                <a:gd name="T33" fmla="*/ 23 h 48"/>
                <a:gd name="T34" fmla="*/ 48 w 48"/>
                <a:gd name="T35" fmla="*/ 22 h 48"/>
                <a:gd name="T36" fmla="*/ 48 w 48"/>
                <a:gd name="T37" fmla="*/ 18 h 48"/>
                <a:gd name="T38" fmla="*/ 30 w 48"/>
                <a:gd name="T39" fmla="*/ 0 h 48"/>
                <a:gd name="T40" fmla="*/ 26 w 48"/>
                <a:gd name="T41" fmla="*/ 0 h 48"/>
                <a:gd name="T42" fmla="*/ 24 w 48"/>
                <a:gd name="T43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8" h="48">
                  <a:moveTo>
                    <a:pt x="24" y="0"/>
                  </a:moveTo>
                  <a:cubicBezTo>
                    <a:pt x="24" y="0"/>
                    <a:pt x="24" y="0"/>
                    <a:pt x="24" y="0"/>
                  </a:cubicBezTo>
                  <a:cubicBezTo>
                    <a:pt x="15" y="0"/>
                    <a:pt x="8" y="5"/>
                    <a:pt x="4" y="11"/>
                  </a:cubicBezTo>
                  <a:cubicBezTo>
                    <a:pt x="3" y="13"/>
                    <a:pt x="2" y="14"/>
                    <a:pt x="2" y="15"/>
                  </a:cubicBezTo>
                  <a:cubicBezTo>
                    <a:pt x="1" y="18"/>
                    <a:pt x="0" y="21"/>
                    <a:pt x="0" y="24"/>
                  </a:cubicBezTo>
                  <a:cubicBezTo>
                    <a:pt x="0" y="25"/>
                    <a:pt x="1" y="26"/>
                    <a:pt x="1" y="27"/>
                  </a:cubicBezTo>
                  <a:cubicBezTo>
                    <a:pt x="1" y="28"/>
                    <a:pt x="1" y="30"/>
                    <a:pt x="2" y="31"/>
                  </a:cubicBezTo>
                  <a:cubicBezTo>
                    <a:pt x="4" y="38"/>
                    <a:pt x="9" y="43"/>
                    <a:pt x="15" y="46"/>
                  </a:cubicBezTo>
                  <a:cubicBezTo>
                    <a:pt x="16" y="46"/>
                    <a:pt x="17" y="47"/>
                    <a:pt x="19" y="47"/>
                  </a:cubicBezTo>
                  <a:cubicBezTo>
                    <a:pt x="19" y="47"/>
                    <a:pt x="19" y="47"/>
                    <a:pt x="19" y="47"/>
                  </a:cubicBezTo>
                  <a:cubicBezTo>
                    <a:pt x="20" y="47"/>
                    <a:pt x="22" y="48"/>
                    <a:pt x="24" y="48"/>
                  </a:cubicBezTo>
                  <a:cubicBezTo>
                    <a:pt x="25" y="48"/>
                    <a:pt x="25" y="48"/>
                    <a:pt x="25" y="48"/>
                  </a:cubicBezTo>
                  <a:cubicBezTo>
                    <a:pt x="26" y="48"/>
                    <a:pt x="27" y="48"/>
                    <a:pt x="27" y="47"/>
                  </a:cubicBezTo>
                  <a:cubicBezTo>
                    <a:pt x="29" y="47"/>
                    <a:pt x="30" y="47"/>
                    <a:pt x="32" y="47"/>
                  </a:cubicBezTo>
                  <a:cubicBezTo>
                    <a:pt x="34" y="46"/>
                    <a:pt x="37" y="44"/>
                    <a:pt x="39" y="43"/>
                  </a:cubicBezTo>
                  <a:cubicBezTo>
                    <a:pt x="40" y="42"/>
                    <a:pt x="41" y="41"/>
                    <a:pt x="42" y="40"/>
                  </a:cubicBezTo>
                  <a:cubicBezTo>
                    <a:pt x="46" y="35"/>
                    <a:pt x="48" y="30"/>
                    <a:pt x="48" y="23"/>
                  </a:cubicBezTo>
                  <a:cubicBezTo>
                    <a:pt x="48" y="23"/>
                    <a:pt x="48" y="22"/>
                    <a:pt x="48" y="22"/>
                  </a:cubicBezTo>
                  <a:cubicBezTo>
                    <a:pt x="48" y="20"/>
                    <a:pt x="48" y="19"/>
                    <a:pt x="48" y="18"/>
                  </a:cubicBezTo>
                  <a:cubicBezTo>
                    <a:pt x="45" y="9"/>
                    <a:pt x="39" y="3"/>
                    <a:pt x="30" y="0"/>
                  </a:cubicBezTo>
                  <a:cubicBezTo>
                    <a:pt x="29" y="0"/>
                    <a:pt x="27" y="0"/>
                    <a:pt x="26" y="0"/>
                  </a:cubicBezTo>
                  <a:cubicBezTo>
                    <a:pt x="25" y="0"/>
                    <a:pt x="25" y="0"/>
                    <a:pt x="24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Freeform 20262"/>
            <p:cNvSpPr/>
            <p:nvPr/>
          </p:nvSpPr>
          <p:spPr bwMode="auto">
            <a:xfrm>
              <a:off x="7177596" y="6117403"/>
              <a:ext cx="69368" cy="68034"/>
            </a:xfrm>
            <a:custGeom>
              <a:avLst/>
              <a:gdLst>
                <a:gd name="T0" fmla="*/ 22 w 44"/>
                <a:gd name="T1" fmla="*/ 0 h 43"/>
                <a:gd name="T2" fmla="*/ 22 w 44"/>
                <a:gd name="T3" fmla="*/ 0 h 43"/>
                <a:gd name="T4" fmla="*/ 10 w 44"/>
                <a:gd name="T5" fmla="*/ 3 h 43"/>
                <a:gd name="T6" fmla="*/ 7 w 44"/>
                <a:gd name="T7" fmla="*/ 6 h 43"/>
                <a:gd name="T8" fmla="*/ 0 w 44"/>
                <a:gd name="T9" fmla="*/ 22 h 43"/>
                <a:gd name="T10" fmla="*/ 0 w 44"/>
                <a:gd name="T11" fmla="*/ 23 h 43"/>
                <a:gd name="T12" fmla="*/ 1 w 44"/>
                <a:gd name="T13" fmla="*/ 27 h 43"/>
                <a:gd name="T14" fmla="*/ 13 w 44"/>
                <a:gd name="T15" fmla="*/ 41 h 43"/>
                <a:gd name="T16" fmla="*/ 17 w 44"/>
                <a:gd name="T17" fmla="*/ 43 h 43"/>
                <a:gd name="T18" fmla="*/ 22 w 44"/>
                <a:gd name="T19" fmla="*/ 43 h 43"/>
                <a:gd name="T20" fmla="*/ 22 w 44"/>
                <a:gd name="T21" fmla="*/ 43 h 43"/>
                <a:gd name="T22" fmla="*/ 27 w 44"/>
                <a:gd name="T23" fmla="*/ 42 h 43"/>
                <a:gd name="T24" fmla="*/ 31 w 44"/>
                <a:gd name="T25" fmla="*/ 41 h 43"/>
                <a:gd name="T26" fmla="*/ 36 w 44"/>
                <a:gd name="T27" fmla="*/ 38 h 43"/>
                <a:gd name="T28" fmla="*/ 39 w 44"/>
                <a:gd name="T29" fmla="*/ 35 h 43"/>
                <a:gd name="T30" fmla="*/ 44 w 44"/>
                <a:gd name="T31" fmla="*/ 21 h 43"/>
                <a:gd name="T32" fmla="*/ 34 w 44"/>
                <a:gd name="T33" fmla="*/ 4 h 43"/>
                <a:gd name="T34" fmla="*/ 31 w 44"/>
                <a:gd name="T35" fmla="*/ 2 h 43"/>
                <a:gd name="T36" fmla="*/ 22 w 44"/>
                <a:gd name="T37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4" h="43">
                  <a:moveTo>
                    <a:pt x="22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17" y="0"/>
                    <a:pt x="13" y="1"/>
                    <a:pt x="10" y="3"/>
                  </a:cubicBezTo>
                  <a:cubicBezTo>
                    <a:pt x="9" y="4"/>
                    <a:pt x="8" y="5"/>
                    <a:pt x="7" y="6"/>
                  </a:cubicBezTo>
                  <a:cubicBezTo>
                    <a:pt x="3" y="10"/>
                    <a:pt x="0" y="16"/>
                    <a:pt x="0" y="22"/>
                  </a:cubicBezTo>
                  <a:cubicBezTo>
                    <a:pt x="0" y="22"/>
                    <a:pt x="0" y="23"/>
                    <a:pt x="0" y="23"/>
                  </a:cubicBezTo>
                  <a:cubicBezTo>
                    <a:pt x="0" y="24"/>
                    <a:pt x="1" y="26"/>
                    <a:pt x="1" y="27"/>
                  </a:cubicBezTo>
                  <a:cubicBezTo>
                    <a:pt x="3" y="34"/>
                    <a:pt x="7" y="39"/>
                    <a:pt x="13" y="41"/>
                  </a:cubicBezTo>
                  <a:cubicBezTo>
                    <a:pt x="15" y="42"/>
                    <a:pt x="16" y="42"/>
                    <a:pt x="17" y="43"/>
                  </a:cubicBezTo>
                  <a:cubicBezTo>
                    <a:pt x="19" y="43"/>
                    <a:pt x="20" y="43"/>
                    <a:pt x="22" y="43"/>
                  </a:cubicBezTo>
                  <a:cubicBezTo>
                    <a:pt x="22" y="43"/>
                    <a:pt x="22" y="43"/>
                    <a:pt x="22" y="43"/>
                  </a:cubicBezTo>
                  <a:cubicBezTo>
                    <a:pt x="24" y="43"/>
                    <a:pt x="26" y="43"/>
                    <a:pt x="27" y="42"/>
                  </a:cubicBezTo>
                  <a:cubicBezTo>
                    <a:pt x="29" y="42"/>
                    <a:pt x="30" y="42"/>
                    <a:pt x="31" y="41"/>
                  </a:cubicBezTo>
                  <a:cubicBezTo>
                    <a:pt x="33" y="40"/>
                    <a:pt x="34" y="39"/>
                    <a:pt x="36" y="38"/>
                  </a:cubicBezTo>
                  <a:cubicBezTo>
                    <a:pt x="37" y="37"/>
                    <a:pt x="38" y="36"/>
                    <a:pt x="39" y="35"/>
                  </a:cubicBezTo>
                  <a:cubicBezTo>
                    <a:pt x="42" y="31"/>
                    <a:pt x="44" y="26"/>
                    <a:pt x="44" y="21"/>
                  </a:cubicBezTo>
                  <a:cubicBezTo>
                    <a:pt x="43" y="14"/>
                    <a:pt x="40" y="8"/>
                    <a:pt x="34" y="4"/>
                  </a:cubicBezTo>
                  <a:cubicBezTo>
                    <a:pt x="33" y="3"/>
                    <a:pt x="32" y="2"/>
                    <a:pt x="31" y="2"/>
                  </a:cubicBezTo>
                  <a:cubicBezTo>
                    <a:pt x="28" y="0"/>
                    <a:pt x="25" y="0"/>
                    <a:pt x="22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Freeform 20263"/>
            <p:cNvSpPr/>
            <p:nvPr/>
          </p:nvSpPr>
          <p:spPr bwMode="auto">
            <a:xfrm>
              <a:off x="7429724" y="6849106"/>
              <a:ext cx="105387" cy="105387"/>
            </a:xfrm>
            <a:custGeom>
              <a:avLst/>
              <a:gdLst>
                <a:gd name="T0" fmla="*/ 33 w 67"/>
                <a:gd name="T1" fmla="*/ 0 h 67"/>
                <a:gd name="T2" fmla="*/ 33 w 67"/>
                <a:gd name="T3" fmla="*/ 0 h 67"/>
                <a:gd name="T4" fmla="*/ 24 w 67"/>
                <a:gd name="T5" fmla="*/ 1 h 67"/>
                <a:gd name="T6" fmla="*/ 20 w 67"/>
                <a:gd name="T7" fmla="*/ 3 h 67"/>
                <a:gd name="T8" fmla="*/ 7 w 67"/>
                <a:gd name="T9" fmla="*/ 13 h 67"/>
                <a:gd name="T10" fmla="*/ 4 w 67"/>
                <a:gd name="T11" fmla="*/ 17 h 67"/>
                <a:gd name="T12" fmla="*/ 0 w 67"/>
                <a:gd name="T13" fmla="*/ 34 h 67"/>
                <a:gd name="T14" fmla="*/ 8 w 67"/>
                <a:gd name="T15" fmla="*/ 56 h 67"/>
                <a:gd name="T16" fmla="*/ 12 w 67"/>
                <a:gd name="T17" fmla="*/ 59 h 67"/>
                <a:gd name="T18" fmla="*/ 27 w 67"/>
                <a:gd name="T19" fmla="*/ 67 h 67"/>
                <a:gd name="T20" fmla="*/ 32 w 67"/>
                <a:gd name="T21" fmla="*/ 67 h 67"/>
                <a:gd name="T22" fmla="*/ 33 w 67"/>
                <a:gd name="T23" fmla="*/ 67 h 67"/>
                <a:gd name="T24" fmla="*/ 34 w 67"/>
                <a:gd name="T25" fmla="*/ 67 h 67"/>
                <a:gd name="T26" fmla="*/ 48 w 67"/>
                <a:gd name="T27" fmla="*/ 64 h 67"/>
                <a:gd name="T28" fmla="*/ 51 w 67"/>
                <a:gd name="T29" fmla="*/ 62 h 67"/>
                <a:gd name="T30" fmla="*/ 67 w 67"/>
                <a:gd name="T31" fmla="*/ 33 h 67"/>
                <a:gd name="T32" fmla="*/ 67 w 67"/>
                <a:gd name="T33" fmla="*/ 32 h 67"/>
                <a:gd name="T34" fmla="*/ 66 w 67"/>
                <a:gd name="T35" fmla="*/ 28 h 67"/>
                <a:gd name="T36" fmla="*/ 33 w 67"/>
                <a:gd name="T37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7" h="67">
                  <a:moveTo>
                    <a:pt x="33" y="0"/>
                  </a:moveTo>
                  <a:cubicBezTo>
                    <a:pt x="33" y="0"/>
                    <a:pt x="33" y="0"/>
                    <a:pt x="33" y="0"/>
                  </a:cubicBezTo>
                  <a:cubicBezTo>
                    <a:pt x="30" y="0"/>
                    <a:pt x="27" y="1"/>
                    <a:pt x="24" y="1"/>
                  </a:cubicBezTo>
                  <a:cubicBezTo>
                    <a:pt x="23" y="2"/>
                    <a:pt x="21" y="2"/>
                    <a:pt x="20" y="3"/>
                  </a:cubicBezTo>
                  <a:cubicBezTo>
                    <a:pt x="15" y="5"/>
                    <a:pt x="10" y="9"/>
                    <a:pt x="7" y="13"/>
                  </a:cubicBezTo>
                  <a:cubicBezTo>
                    <a:pt x="6" y="14"/>
                    <a:pt x="5" y="15"/>
                    <a:pt x="4" y="17"/>
                  </a:cubicBezTo>
                  <a:cubicBezTo>
                    <a:pt x="1" y="22"/>
                    <a:pt x="0" y="28"/>
                    <a:pt x="0" y="34"/>
                  </a:cubicBezTo>
                  <a:cubicBezTo>
                    <a:pt x="0" y="43"/>
                    <a:pt x="3" y="50"/>
                    <a:pt x="8" y="56"/>
                  </a:cubicBezTo>
                  <a:cubicBezTo>
                    <a:pt x="9" y="57"/>
                    <a:pt x="10" y="58"/>
                    <a:pt x="12" y="59"/>
                  </a:cubicBezTo>
                  <a:cubicBezTo>
                    <a:pt x="16" y="63"/>
                    <a:pt x="21" y="65"/>
                    <a:pt x="27" y="67"/>
                  </a:cubicBezTo>
                  <a:cubicBezTo>
                    <a:pt x="29" y="67"/>
                    <a:pt x="30" y="67"/>
                    <a:pt x="32" y="67"/>
                  </a:cubicBezTo>
                  <a:cubicBezTo>
                    <a:pt x="32" y="67"/>
                    <a:pt x="33" y="67"/>
                    <a:pt x="33" y="67"/>
                  </a:cubicBezTo>
                  <a:cubicBezTo>
                    <a:pt x="33" y="67"/>
                    <a:pt x="34" y="67"/>
                    <a:pt x="34" y="67"/>
                  </a:cubicBezTo>
                  <a:cubicBezTo>
                    <a:pt x="39" y="67"/>
                    <a:pt x="43" y="66"/>
                    <a:pt x="48" y="64"/>
                  </a:cubicBezTo>
                  <a:cubicBezTo>
                    <a:pt x="49" y="63"/>
                    <a:pt x="50" y="63"/>
                    <a:pt x="51" y="62"/>
                  </a:cubicBezTo>
                  <a:cubicBezTo>
                    <a:pt x="61" y="56"/>
                    <a:pt x="67" y="45"/>
                    <a:pt x="67" y="33"/>
                  </a:cubicBezTo>
                  <a:cubicBezTo>
                    <a:pt x="67" y="33"/>
                    <a:pt x="67" y="32"/>
                    <a:pt x="67" y="32"/>
                  </a:cubicBezTo>
                  <a:cubicBezTo>
                    <a:pt x="67" y="31"/>
                    <a:pt x="66" y="29"/>
                    <a:pt x="66" y="28"/>
                  </a:cubicBezTo>
                  <a:cubicBezTo>
                    <a:pt x="63" y="12"/>
                    <a:pt x="50" y="0"/>
                    <a:pt x="33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Freeform 20293"/>
            <p:cNvSpPr>
              <a:spLocks noEditPoints="1"/>
            </p:cNvSpPr>
            <p:nvPr/>
          </p:nvSpPr>
          <p:spPr bwMode="auto">
            <a:xfrm>
              <a:off x="5870933" y="5794573"/>
              <a:ext cx="160748" cy="158747"/>
            </a:xfrm>
            <a:custGeom>
              <a:avLst/>
              <a:gdLst>
                <a:gd name="T0" fmla="*/ 27 w 102"/>
                <a:gd name="T1" fmla="*/ 78 h 101"/>
                <a:gd name="T2" fmla="*/ 14 w 102"/>
                <a:gd name="T3" fmla="*/ 51 h 101"/>
                <a:gd name="T4" fmla="*/ 51 w 102"/>
                <a:gd name="T5" fmla="*/ 13 h 101"/>
                <a:gd name="T6" fmla="*/ 51 w 102"/>
                <a:gd name="T7" fmla="*/ 13 h 101"/>
                <a:gd name="T8" fmla="*/ 86 w 102"/>
                <a:gd name="T9" fmla="*/ 37 h 101"/>
                <a:gd name="T10" fmla="*/ 87 w 102"/>
                <a:gd name="T11" fmla="*/ 41 h 101"/>
                <a:gd name="T12" fmla="*/ 88 w 102"/>
                <a:gd name="T13" fmla="*/ 50 h 101"/>
                <a:gd name="T14" fmla="*/ 87 w 102"/>
                <a:gd name="T15" fmla="*/ 59 h 101"/>
                <a:gd name="T16" fmla="*/ 86 w 102"/>
                <a:gd name="T17" fmla="*/ 63 h 101"/>
                <a:gd name="T18" fmla="*/ 86 w 102"/>
                <a:gd name="T19" fmla="*/ 64 h 101"/>
                <a:gd name="T20" fmla="*/ 84 w 102"/>
                <a:gd name="T21" fmla="*/ 68 h 101"/>
                <a:gd name="T22" fmla="*/ 69 w 102"/>
                <a:gd name="T23" fmla="*/ 83 h 101"/>
                <a:gd name="T24" fmla="*/ 66 w 102"/>
                <a:gd name="T25" fmla="*/ 84 h 101"/>
                <a:gd name="T26" fmla="*/ 52 w 102"/>
                <a:gd name="T27" fmla="*/ 87 h 101"/>
                <a:gd name="T28" fmla="*/ 51 w 102"/>
                <a:gd name="T29" fmla="*/ 87 h 101"/>
                <a:gd name="T30" fmla="*/ 40 w 102"/>
                <a:gd name="T31" fmla="*/ 85 h 101"/>
                <a:gd name="T32" fmla="*/ 36 w 102"/>
                <a:gd name="T33" fmla="*/ 84 h 101"/>
                <a:gd name="T34" fmla="*/ 31 w 102"/>
                <a:gd name="T35" fmla="*/ 81 h 101"/>
                <a:gd name="T36" fmla="*/ 27 w 102"/>
                <a:gd name="T37" fmla="*/ 78 h 101"/>
                <a:gd name="T38" fmla="*/ 51 w 102"/>
                <a:gd name="T39" fmla="*/ 0 h 101"/>
                <a:gd name="T40" fmla="*/ 50 w 102"/>
                <a:gd name="T41" fmla="*/ 0 h 101"/>
                <a:gd name="T42" fmla="*/ 1 w 102"/>
                <a:gd name="T43" fmla="*/ 51 h 101"/>
                <a:gd name="T44" fmla="*/ 19 w 102"/>
                <a:gd name="T45" fmla="*/ 90 h 101"/>
                <a:gd name="T46" fmla="*/ 23 w 102"/>
                <a:gd name="T47" fmla="*/ 92 h 101"/>
                <a:gd name="T48" fmla="*/ 31 w 102"/>
                <a:gd name="T49" fmla="*/ 97 h 101"/>
                <a:gd name="T50" fmla="*/ 35 w 102"/>
                <a:gd name="T51" fmla="*/ 98 h 101"/>
                <a:gd name="T52" fmla="*/ 51 w 102"/>
                <a:gd name="T53" fmla="*/ 101 h 101"/>
                <a:gd name="T54" fmla="*/ 52 w 102"/>
                <a:gd name="T55" fmla="*/ 101 h 101"/>
                <a:gd name="T56" fmla="*/ 72 w 102"/>
                <a:gd name="T57" fmla="*/ 97 h 101"/>
                <a:gd name="T58" fmla="*/ 76 w 102"/>
                <a:gd name="T59" fmla="*/ 95 h 101"/>
                <a:gd name="T60" fmla="*/ 96 w 102"/>
                <a:gd name="T61" fmla="*/ 74 h 101"/>
                <a:gd name="T62" fmla="*/ 98 w 102"/>
                <a:gd name="T63" fmla="*/ 70 h 101"/>
                <a:gd name="T64" fmla="*/ 99 w 102"/>
                <a:gd name="T65" fmla="*/ 67 h 101"/>
                <a:gd name="T66" fmla="*/ 100 w 102"/>
                <a:gd name="T67" fmla="*/ 63 h 101"/>
                <a:gd name="T68" fmla="*/ 102 w 102"/>
                <a:gd name="T69" fmla="*/ 49 h 101"/>
                <a:gd name="T70" fmla="*/ 100 w 102"/>
                <a:gd name="T71" fmla="*/ 38 h 101"/>
                <a:gd name="T72" fmla="*/ 99 w 102"/>
                <a:gd name="T73" fmla="*/ 34 h 101"/>
                <a:gd name="T74" fmla="*/ 51 w 102"/>
                <a:gd name="T75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02" h="101">
                  <a:moveTo>
                    <a:pt x="27" y="78"/>
                  </a:moveTo>
                  <a:cubicBezTo>
                    <a:pt x="19" y="72"/>
                    <a:pt x="14" y="62"/>
                    <a:pt x="14" y="51"/>
                  </a:cubicBezTo>
                  <a:cubicBezTo>
                    <a:pt x="14" y="31"/>
                    <a:pt x="30" y="14"/>
                    <a:pt x="51" y="13"/>
                  </a:cubicBezTo>
                  <a:cubicBezTo>
                    <a:pt x="51" y="13"/>
                    <a:pt x="51" y="13"/>
                    <a:pt x="51" y="13"/>
                  </a:cubicBezTo>
                  <a:cubicBezTo>
                    <a:pt x="67" y="13"/>
                    <a:pt x="80" y="23"/>
                    <a:pt x="86" y="37"/>
                  </a:cubicBezTo>
                  <a:cubicBezTo>
                    <a:pt x="86" y="39"/>
                    <a:pt x="87" y="40"/>
                    <a:pt x="87" y="41"/>
                  </a:cubicBezTo>
                  <a:cubicBezTo>
                    <a:pt x="88" y="44"/>
                    <a:pt x="88" y="47"/>
                    <a:pt x="88" y="50"/>
                  </a:cubicBezTo>
                  <a:cubicBezTo>
                    <a:pt x="88" y="53"/>
                    <a:pt x="88" y="56"/>
                    <a:pt x="87" y="59"/>
                  </a:cubicBezTo>
                  <a:cubicBezTo>
                    <a:pt x="87" y="60"/>
                    <a:pt x="86" y="62"/>
                    <a:pt x="86" y="63"/>
                  </a:cubicBezTo>
                  <a:cubicBezTo>
                    <a:pt x="86" y="63"/>
                    <a:pt x="86" y="64"/>
                    <a:pt x="86" y="64"/>
                  </a:cubicBezTo>
                  <a:cubicBezTo>
                    <a:pt x="85" y="65"/>
                    <a:pt x="84" y="67"/>
                    <a:pt x="84" y="68"/>
                  </a:cubicBezTo>
                  <a:cubicBezTo>
                    <a:pt x="80" y="74"/>
                    <a:pt x="75" y="79"/>
                    <a:pt x="69" y="83"/>
                  </a:cubicBezTo>
                  <a:cubicBezTo>
                    <a:pt x="68" y="83"/>
                    <a:pt x="67" y="84"/>
                    <a:pt x="66" y="84"/>
                  </a:cubicBezTo>
                  <a:cubicBezTo>
                    <a:pt x="61" y="86"/>
                    <a:pt x="57" y="87"/>
                    <a:pt x="52" y="87"/>
                  </a:cubicBezTo>
                  <a:cubicBezTo>
                    <a:pt x="52" y="87"/>
                    <a:pt x="51" y="87"/>
                    <a:pt x="51" y="87"/>
                  </a:cubicBezTo>
                  <a:cubicBezTo>
                    <a:pt x="47" y="87"/>
                    <a:pt x="43" y="87"/>
                    <a:pt x="40" y="85"/>
                  </a:cubicBezTo>
                  <a:cubicBezTo>
                    <a:pt x="38" y="85"/>
                    <a:pt x="37" y="84"/>
                    <a:pt x="36" y="84"/>
                  </a:cubicBezTo>
                  <a:cubicBezTo>
                    <a:pt x="34" y="83"/>
                    <a:pt x="32" y="82"/>
                    <a:pt x="31" y="81"/>
                  </a:cubicBezTo>
                  <a:cubicBezTo>
                    <a:pt x="29" y="80"/>
                    <a:pt x="28" y="79"/>
                    <a:pt x="27" y="78"/>
                  </a:cubicBezTo>
                  <a:moveTo>
                    <a:pt x="51" y="0"/>
                  </a:moveTo>
                  <a:cubicBezTo>
                    <a:pt x="51" y="0"/>
                    <a:pt x="51" y="0"/>
                    <a:pt x="50" y="0"/>
                  </a:cubicBezTo>
                  <a:cubicBezTo>
                    <a:pt x="22" y="0"/>
                    <a:pt x="0" y="23"/>
                    <a:pt x="1" y="51"/>
                  </a:cubicBezTo>
                  <a:cubicBezTo>
                    <a:pt x="1" y="67"/>
                    <a:pt x="8" y="81"/>
                    <a:pt x="19" y="90"/>
                  </a:cubicBezTo>
                  <a:cubicBezTo>
                    <a:pt x="21" y="90"/>
                    <a:pt x="22" y="91"/>
                    <a:pt x="23" y="92"/>
                  </a:cubicBezTo>
                  <a:cubicBezTo>
                    <a:pt x="25" y="94"/>
                    <a:pt x="28" y="95"/>
                    <a:pt x="31" y="97"/>
                  </a:cubicBezTo>
                  <a:cubicBezTo>
                    <a:pt x="32" y="97"/>
                    <a:pt x="34" y="98"/>
                    <a:pt x="35" y="98"/>
                  </a:cubicBezTo>
                  <a:cubicBezTo>
                    <a:pt x="40" y="100"/>
                    <a:pt x="46" y="101"/>
                    <a:pt x="51" y="101"/>
                  </a:cubicBezTo>
                  <a:cubicBezTo>
                    <a:pt x="51" y="101"/>
                    <a:pt x="52" y="101"/>
                    <a:pt x="52" y="101"/>
                  </a:cubicBezTo>
                  <a:cubicBezTo>
                    <a:pt x="59" y="101"/>
                    <a:pt x="66" y="99"/>
                    <a:pt x="72" y="97"/>
                  </a:cubicBezTo>
                  <a:cubicBezTo>
                    <a:pt x="73" y="96"/>
                    <a:pt x="74" y="95"/>
                    <a:pt x="76" y="95"/>
                  </a:cubicBezTo>
                  <a:cubicBezTo>
                    <a:pt x="84" y="90"/>
                    <a:pt x="91" y="83"/>
                    <a:pt x="96" y="74"/>
                  </a:cubicBezTo>
                  <a:cubicBezTo>
                    <a:pt x="97" y="72"/>
                    <a:pt x="97" y="71"/>
                    <a:pt x="98" y="70"/>
                  </a:cubicBezTo>
                  <a:cubicBezTo>
                    <a:pt x="98" y="69"/>
                    <a:pt x="98" y="68"/>
                    <a:pt x="99" y="67"/>
                  </a:cubicBezTo>
                  <a:cubicBezTo>
                    <a:pt x="99" y="66"/>
                    <a:pt x="100" y="64"/>
                    <a:pt x="100" y="63"/>
                  </a:cubicBezTo>
                  <a:cubicBezTo>
                    <a:pt x="101" y="59"/>
                    <a:pt x="102" y="54"/>
                    <a:pt x="102" y="49"/>
                  </a:cubicBezTo>
                  <a:cubicBezTo>
                    <a:pt x="102" y="46"/>
                    <a:pt x="101" y="42"/>
                    <a:pt x="100" y="38"/>
                  </a:cubicBezTo>
                  <a:cubicBezTo>
                    <a:pt x="100" y="37"/>
                    <a:pt x="99" y="35"/>
                    <a:pt x="99" y="34"/>
                  </a:cubicBezTo>
                  <a:cubicBezTo>
                    <a:pt x="92" y="14"/>
                    <a:pt x="73" y="0"/>
                    <a:pt x="5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Freeform 20294"/>
            <p:cNvSpPr/>
            <p:nvPr/>
          </p:nvSpPr>
          <p:spPr bwMode="auto">
            <a:xfrm>
              <a:off x="7021516" y="6572967"/>
              <a:ext cx="78706" cy="77372"/>
            </a:xfrm>
            <a:custGeom>
              <a:avLst/>
              <a:gdLst>
                <a:gd name="T0" fmla="*/ 25 w 50"/>
                <a:gd name="T1" fmla="*/ 0 h 49"/>
                <a:gd name="T2" fmla="*/ 25 w 50"/>
                <a:gd name="T3" fmla="*/ 0 h 49"/>
                <a:gd name="T4" fmla="*/ 20 w 50"/>
                <a:gd name="T5" fmla="*/ 0 h 49"/>
                <a:gd name="T6" fmla="*/ 16 w 50"/>
                <a:gd name="T7" fmla="*/ 1 h 49"/>
                <a:gd name="T8" fmla="*/ 8 w 50"/>
                <a:gd name="T9" fmla="*/ 6 h 49"/>
                <a:gd name="T10" fmla="*/ 5 w 50"/>
                <a:gd name="T11" fmla="*/ 10 h 49"/>
                <a:gd name="T12" fmla="*/ 0 w 50"/>
                <a:gd name="T13" fmla="*/ 25 h 49"/>
                <a:gd name="T14" fmla="*/ 3 w 50"/>
                <a:gd name="T15" fmla="*/ 36 h 49"/>
                <a:gd name="T16" fmla="*/ 6 w 50"/>
                <a:gd name="T17" fmla="*/ 40 h 49"/>
                <a:gd name="T18" fmla="*/ 21 w 50"/>
                <a:gd name="T19" fmla="*/ 49 h 49"/>
                <a:gd name="T20" fmla="*/ 25 w 50"/>
                <a:gd name="T21" fmla="*/ 49 h 49"/>
                <a:gd name="T22" fmla="*/ 25 w 50"/>
                <a:gd name="T23" fmla="*/ 49 h 49"/>
                <a:gd name="T24" fmla="*/ 26 w 50"/>
                <a:gd name="T25" fmla="*/ 49 h 49"/>
                <a:gd name="T26" fmla="*/ 29 w 50"/>
                <a:gd name="T27" fmla="*/ 49 h 49"/>
                <a:gd name="T28" fmla="*/ 33 w 50"/>
                <a:gd name="T29" fmla="*/ 48 h 49"/>
                <a:gd name="T30" fmla="*/ 43 w 50"/>
                <a:gd name="T31" fmla="*/ 42 h 49"/>
                <a:gd name="T32" fmla="*/ 45 w 50"/>
                <a:gd name="T33" fmla="*/ 39 h 49"/>
                <a:gd name="T34" fmla="*/ 50 w 50"/>
                <a:gd name="T35" fmla="*/ 24 h 49"/>
                <a:gd name="T36" fmla="*/ 36 w 50"/>
                <a:gd name="T37" fmla="*/ 2 h 49"/>
                <a:gd name="T38" fmla="*/ 32 w 50"/>
                <a:gd name="T39" fmla="*/ 0 h 49"/>
                <a:gd name="T40" fmla="*/ 25 w 50"/>
                <a:gd name="T4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0" h="49">
                  <a:moveTo>
                    <a:pt x="25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3" y="0"/>
                    <a:pt x="22" y="0"/>
                    <a:pt x="20" y="0"/>
                  </a:cubicBezTo>
                  <a:cubicBezTo>
                    <a:pt x="19" y="0"/>
                    <a:pt x="17" y="1"/>
                    <a:pt x="16" y="1"/>
                  </a:cubicBezTo>
                  <a:cubicBezTo>
                    <a:pt x="13" y="3"/>
                    <a:pt x="10" y="4"/>
                    <a:pt x="8" y="6"/>
                  </a:cubicBezTo>
                  <a:cubicBezTo>
                    <a:pt x="7" y="7"/>
                    <a:pt x="6" y="8"/>
                    <a:pt x="5" y="10"/>
                  </a:cubicBezTo>
                  <a:cubicBezTo>
                    <a:pt x="2" y="14"/>
                    <a:pt x="0" y="19"/>
                    <a:pt x="0" y="25"/>
                  </a:cubicBezTo>
                  <a:cubicBezTo>
                    <a:pt x="0" y="29"/>
                    <a:pt x="1" y="33"/>
                    <a:pt x="3" y="36"/>
                  </a:cubicBezTo>
                  <a:cubicBezTo>
                    <a:pt x="4" y="38"/>
                    <a:pt x="5" y="39"/>
                    <a:pt x="6" y="40"/>
                  </a:cubicBezTo>
                  <a:cubicBezTo>
                    <a:pt x="9" y="45"/>
                    <a:pt x="15" y="48"/>
                    <a:pt x="21" y="49"/>
                  </a:cubicBezTo>
                  <a:cubicBezTo>
                    <a:pt x="22" y="49"/>
                    <a:pt x="23" y="49"/>
                    <a:pt x="25" y="49"/>
                  </a:cubicBezTo>
                  <a:cubicBezTo>
                    <a:pt x="25" y="49"/>
                    <a:pt x="25" y="49"/>
                    <a:pt x="25" y="49"/>
                  </a:cubicBezTo>
                  <a:cubicBezTo>
                    <a:pt x="25" y="49"/>
                    <a:pt x="25" y="49"/>
                    <a:pt x="26" y="49"/>
                  </a:cubicBezTo>
                  <a:cubicBezTo>
                    <a:pt x="27" y="49"/>
                    <a:pt x="28" y="49"/>
                    <a:pt x="29" y="49"/>
                  </a:cubicBezTo>
                  <a:cubicBezTo>
                    <a:pt x="31" y="49"/>
                    <a:pt x="32" y="48"/>
                    <a:pt x="33" y="48"/>
                  </a:cubicBezTo>
                  <a:cubicBezTo>
                    <a:pt x="37" y="47"/>
                    <a:pt x="40" y="45"/>
                    <a:pt x="43" y="42"/>
                  </a:cubicBezTo>
                  <a:cubicBezTo>
                    <a:pt x="44" y="41"/>
                    <a:pt x="45" y="40"/>
                    <a:pt x="45" y="39"/>
                  </a:cubicBezTo>
                  <a:cubicBezTo>
                    <a:pt x="48" y="35"/>
                    <a:pt x="50" y="30"/>
                    <a:pt x="50" y="24"/>
                  </a:cubicBezTo>
                  <a:cubicBezTo>
                    <a:pt x="50" y="14"/>
                    <a:pt x="44" y="6"/>
                    <a:pt x="36" y="2"/>
                  </a:cubicBezTo>
                  <a:cubicBezTo>
                    <a:pt x="35" y="1"/>
                    <a:pt x="33" y="1"/>
                    <a:pt x="32" y="0"/>
                  </a:cubicBezTo>
                  <a:cubicBezTo>
                    <a:pt x="30" y="0"/>
                    <a:pt x="27" y="0"/>
                    <a:pt x="2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Freeform 20295"/>
            <p:cNvSpPr>
              <a:spLocks noEditPoints="1"/>
            </p:cNvSpPr>
            <p:nvPr/>
          </p:nvSpPr>
          <p:spPr bwMode="auto">
            <a:xfrm>
              <a:off x="6980162" y="6532279"/>
              <a:ext cx="160748" cy="158747"/>
            </a:xfrm>
            <a:custGeom>
              <a:avLst/>
              <a:gdLst>
                <a:gd name="T0" fmla="*/ 43 w 102"/>
                <a:gd name="T1" fmla="*/ 14 h 101"/>
                <a:gd name="T2" fmla="*/ 51 w 102"/>
                <a:gd name="T3" fmla="*/ 13 h 101"/>
                <a:gd name="T4" fmla="*/ 51 w 102"/>
                <a:gd name="T5" fmla="*/ 13 h 101"/>
                <a:gd name="T6" fmla="*/ 62 w 102"/>
                <a:gd name="T7" fmla="*/ 15 h 101"/>
                <a:gd name="T8" fmla="*/ 66 w 102"/>
                <a:gd name="T9" fmla="*/ 16 h 101"/>
                <a:gd name="T10" fmla="*/ 88 w 102"/>
                <a:gd name="T11" fmla="*/ 50 h 101"/>
                <a:gd name="T12" fmla="*/ 81 w 102"/>
                <a:gd name="T13" fmla="*/ 72 h 101"/>
                <a:gd name="T14" fmla="*/ 79 w 102"/>
                <a:gd name="T15" fmla="*/ 75 h 101"/>
                <a:gd name="T16" fmla="*/ 63 w 102"/>
                <a:gd name="T17" fmla="*/ 85 h 101"/>
                <a:gd name="T18" fmla="*/ 59 w 102"/>
                <a:gd name="T19" fmla="*/ 87 h 101"/>
                <a:gd name="T20" fmla="*/ 52 w 102"/>
                <a:gd name="T21" fmla="*/ 87 h 101"/>
                <a:gd name="T22" fmla="*/ 51 w 102"/>
                <a:gd name="T23" fmla="*/ 87 h 101"/>
                <a:gd name="T24" fmla="*/ 50 w 102"/>
                <a:gd name="T25" fmla="*/ 87 h 101"/>
                <a:gd name="T26" fmla="*/ 45 w 102"/>
                <a:gd name="T27" fmla="*/ 87 h 101"/>
                <a:gd name="T28" fmla="*/ 21 w 102"/>
                <a:gd name="T29" fmla="*/ 71 h 101"/>
                <a:gd name="T30" fmla="*/ 19 w 102"/>
                <a:gd name="T31" fmla="*/ 68 h 101"/>
                <a:gd name="T32" fmla="*/ 14 w 102"/>
                <a:gd name="T33" fmla="*/ 51 h 101"/>
                <a:gd name="T34" fmla="*/ 23 w 102"/>
                <a:gd name="T35" fmla="*/ 27 h 101"/>
                <a:gd name="T36" fmla="*/ 26 w 102"/>
                <a:gd name="T37" fmla="*/ 24 h 101"/>
                <a:gd name="T38" fmla="*/ 39 w 102"/>
                <a:gd name="T39" fmla="*/ 16 h 101"/>
                <a:gd name="T40" fmla="*/ 43 w 102"/>
                <a:gd name="T41" fmla="*/ 14 h 101"/>
                <a:gd name="T42" fmla="*/ 51 w 102"/>
                <a:gd name="T43" fmla="*/ 0 h 101"/>
                <a:gd name="T44" fmla="*/ 50 w 102"/>
                <a:gd name="T45" fmla="*/ 0 h 101"/>
                <a:gd name="T46" fmla="*/ 39 w 102"/>
                <a:gd name="T47" fmla="*/ 1 h 101"/>
                <a:gd name="T48" fmla="*/ 35 w 102"/>
                <a:gd name="T49" fmla="*/ 3 h 101"/>
                <a:gd name="T50" fmla="*/ 17 w 102"/>
                <a:gd name="T51" fmla="*/ 14 h 101"/>
                <a:gd name="T52" fmla="*/ 14 w 102"/>
                <a:gd name="T53" fmla="*/ 17 h 101"/>
                <a:gd name="T54" fmla="*/ 1 w 102"/>
                <a:gd name="T55" fmla="*/ 51 h 101"/>
                <a:gd name="T56" fmla="*/ 6 w 102"/>
                <a:gd name="T57" fmla="*/ 74 h 101"/>
                <a:gd name="T58" fmla="*/ 9 w 102"/>
                <a:gd name="T59" fmla="*/ 78 h 101"/>
                <a:gd name="T60" fmla="*/ 44 w 102"/>
                <a:gd name="T61" fmla="*/ 100 h 101"/>
                <a:gd name="T62" fmla="*/ 48 w 102"/>
                <a:gd name="T63" fmla="*/ 101 h 101"/>
                <a:gd name="T64" fmla="*/ 51 w 102"/>
                <a:gd name="T65" fmla="*/ 101 h 101"/>
                <a:gd name="T66" fmla="*/ 52 w 102"/>
                <a:gd name="T67" fmla="*/ 101 h 101"/>
                <a:gd name="T68" fmla="*/ 63 w 102"/>
                <a:gd name="T69" fmla="*/ 100 h 101"/>
                <a:gd name="T70" fmla="*/ 67 w 102"/>
                <a:gd name="T71" fmla="*/ 98 h 101"/>
                <a:gd name="T72" fmla="*/ 90 w 102"/>
                <a:gd name="T73" fmla="*/ 83 h 101"/>
                <a:gd name="T74" fmla="*/ 93 w 102"/>
                <a:gd name="T75" fmla="*/ 79 h 101"/>
                <a:gd name="T76" fmla="*/ 102 w 102"/>
                <a:gd name="T77" fmla="*/ 49 h 101"/>
                <a:gd name="T78" fmla="*/ 70 w 102"/>
                <a:gd name="T79" fmla="*/ 3 h 101"/>
                <a:gd name="T80" fmla="*/ 66 w 102"/>
                <a:gd name="T81" fmla="*/ 2 h 101"/>
                <a:gd name="T82" fmla="*/ 51 w 102"/>
                <a:gd name="T8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02" h="101">
                  <a:moveTo>
                    <a:pt x="43" y="14"/>
                  </a:moveTo>
                  <a:cubicBezTo>
                    <a:pt x="45" y="14"/>
                    <a:pt x="48" y="14"/>
                    <a:pt x="51" y="13"/>
                  </a:cubicBezTo>
                  <a:cubicBezTo>
                    <a:pt x="51" y="13"/>
                    <a:pt x="51" y="13"/>
                    <a:pt x="51" y="13"/>
                  </a:cubicBezTo>
                  <a:cubicBezTo>
                    <a:pt x="55" y="13"/>
                    <a:pt x="58" y="14"/>
                    <a:pt x="62" y="15"/>
                  </a:cubicBezTo>
                  <a:cubicBezTo>
                    <a:pt x="63" y="15"/>
                    <a:pt x="64" y="16"/>
                    <a:pt x="66" y="16"/>
                  </a:cubicBezTo>
                  <a:cubicBezTo>
                    <a:pt x="79" y="22"/>
                    <a:pt x="88" y="35"/>
                    <a:pt x="88" y="50"/>
                  </a:cubicBezTo>
                  <a:cubicBezTo>
                    <a:pt x="88" y="58"/>
                    <a:pt x="86" y="65"/>
                    <a:pt x="81" y="72"/>
                  </a:cubicBezTo>
                  <a:cubicBezTo>
                    <a:pt x="81" y="73"/>
                    <a:pt x="80" y="74"/>
                    <a:pt x="79" y="75"/>
                  </a:cubicBezTo>
                  <a:cubicBezTo>
                    <a:pt x="74" y="80"/>
                    <a:pt x="69" y="83"/>
                    <a:pt x="63" y="85"/>
                  </a:cubicBezTo>
                  <a:cubicBezTo>
                    <a:pt x="61" y="86"/>
                    <a:pt x="60" y="86"/>
                    <a:pt x="59" y="87"/>
                  </a:cubicBezTo>
                  <a:cubicBezTo>
                    <a:pt x="56" y="87"/>
                    <a:pt x="54" y="87"/>
                    <a:pt x="52" y="87"/>
                  </a:cubicBezTo>
                  <a:cubicBezTo>
                    <a:pt x="52" y="87"/>
                    <a:pt x="51" y="87"/>
                    <a:pt x="51" y="87"/>
                  </a:cubicBezTo>
                  <a:cubicBezTo>
                    <a:pt x="51" y="87"/>
                    <a:pt x="50" y="87"/>
                    <a:pt x="50" y="87"/>
                  </a:cubicBezTo>
                  <a:cubicBezTo>
                    <a:pt x="48" y="87"/>
                    <a:pt x="47" y="87"/>
                    <a:pt x="45" y="87"/>
                  </a:cubicBezTo>
                  <a:cubicBezTo>
                    <a:pt x="35" y="85"/>
                    <a:pt x="26" y="80"/>
                    <a:pt x="21" y="71"/>
                  </a:cubicBezTo>
                  <a:cubicBezTo>
                    <a:pt x="20" y="70"/>
                    <a:pt x="19" y="69"/>
                    <a:pt x="19" y="68"/>
                  </a:cubicBezTo>
                  <a:cubicBezTo>
                    <a:pt x="16" y="63"/>
                    <a:pt x="14" y="57"/>
                    <a:pt x="14" y="51"/>
                  </a:cubicBezTo>
                  <a:cubicBezTo>
                    <a:pt x="14" y="42"/>
                    <a:pt x="17" y="33"/>
                    <a:pt x="23" y="27"/>
                  </a:cubicBezTo>
                  <a:cubicBezTo>
                    <a:pt x="24" y="26"/>
                    <a:pt x="25" y="25"/>
                    <a:pt x="26" y="24"/>
                  </a:cubicBezTo>
                  <a:cubicBezTo>
                    <a:pt x="30" y="20"/>
                    <a:pt x="34" y="17"/>
                    <a:pt x="39" y="16"/>
                  </a:cubicBezTo>
                  <a:cubicBezTo>
                    <a:pt x="40" y="15"/>
                    <a:pt x="41" y="15"/>
                    <a:pt x="43" y="14"/>
                  </a:cubicBezTo>
                  <a:moveTo>
                    <a:pt x="51" y="0"/>
                  </a:moveTo>
                  <a:cubicBezTo>
                    <a:pt x="51" y="0"/>
                    <a:pt x="51" y="0"/>
                    <a:pt x="50" y="0"/>
                  </a:cubicBezTo>
                  <a:cubicBezTo>
                    <a:pt x="46" y="0"/>
                    <a:pt x="43" y="0"/>
                    <a:pt x="39" y="1"/>
                  </a:cubicBezTo>
                  <a:cubicBezTo>
                    <a:pt x="38" y="2"/>
                    <a:pt x="36" y="2"/>
                    <a:pt x="35" y="3"/>
                  </a:cubicBezTo>
                  <a:cubicBezTo>
                    <a:pt x="28" y="5"/>
                    <a:pt x="22" y="9"/>
                    <a:pt x="17" y="14"/>
                  </a:cubicBezTo>
                  <a:cubicBezTo>
                    <a:pt x="16" y="15"/>
                    <a:pt x="15" y="16"/>
                    <a:pt x="14" y="17"/>
                  </a:cubicBezTo>
                  <a:cubicBezTo>
                    <a:pt x="5" y="26"/>
                    <a:pt x="0" y="38"/>
                    <a:pt x="1" y="51"/>
                  </a:cubicBezTo>
                  <a:cubicBezTo>
                    <a:pt x="1" y="59"/>
                    <a:pt x="3" y="67"/>
                    <a:pt x="6" y="74"/>
                  </a:cubicBezTo>
                  <a:cubicBezTo>
                    <a:pt x="7" y="75"/>
                    <a:pt x="8" y="76"/>
                    <a:pt x="9" y="78"/>
                  </a:cubicBezTo>
                  <a:cubicBezTo>
                    <a:pt x="16" y="90"/>
                    <a:pt x="29" y="98"/>
                    <a:pt x="44" y="100"/>
                  </a:cubicBezTo>
                  <a:cubicBezTo>
                    <a:pt x="45" y="101"/>
                    <a:pt x="47" y="101"/>
                    <a:pt x="48" y="101"/>
                  </a:cubicBezTo>
                  <a:cubicBezTo>
                    <a:pt x="49" y="101"/>
                    <a:pt x="50" y="101"/>
                    <a:pt x="51" y="101"/>
                  </a:cubicBezTo>
                  <a:cubicBezTo>
                    <a:pt x="51" y="101"/>
                    <a:pt x="52" y="101"/>
                    <a:pt x="52" y="101"/>
                  </a:cubicBezTo>
                  <a:cubicBezTo>
                    <a:pt x="56" y="101"/>
                    <a:pt x="59" y="100"/>
                    <a:pt x="63" y="100"/>
                  </a:cubicBezTo>
                  <a:cubicBezTo>
                    <a:pt x="64" y="99"/>
                    <a:pt x="65" y="99"/>
                    <a:pt x="67" y="98"/>
                  </a:cubicBezTo>
                  <a:cubicBezTo>
                    <a:pt x="76" y="95"/>
                    <a:pt x="84" y="90"/>
                    <a:pt x="90" y="83"/>
                  </a:cubicBezTo>
                  <a:cubicBezTo>
                    <a:pt x="91" y="82"/>
                    <a:pt x="92" y="80"/>
                    <a:pt x="93" y="79"/>
                  </a:cubicBezTo>
                  <a:cubicBezTo>
                    <a:pt x="98" y="71"/>
                    <a:pt x="102" y="61"/>
                    <a:pt x="102" y="49"/>
                  </a:cubicBezTo>
                  <a:cubicBezTo>
                    <a:pt x="101" y="29"/>
                    <a:pt x="88" y="11"/>
                    <a:pt x="70" y="3"/>
                  </a:cubicBezTo>
                  <a:cubicBezTo>
                    <a:pt x="68" y="3"/>
                    <a:pt x="67" y="2"/>
                    <a:pt x="66" y="2"/>
                  </a:cubicBezTo>
                  <a:cubicBezTo>
                    <a:pt x="61" y="1"/>
                    <a:pt x="56" y="0"/>
                    <a:pt x="5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Freeform 20296"/>
            <p:cNvSpPr/>
            <p:nvPr/>
          </p:nvSpPr>
          <p:spPr bwMode="auto">
            <a:xfrm>
              <a:off x="7349016" y="7680860"/>
              <a:ext cx="77372" cy="79374"/>
            </a:xfrm>
            <a:custGeom>
              <a:avLst/>
              <a:gdLst>
                <a:gd name="T0" fmla="*/ 25 w 49"/>
                <a:gd name="T1" fmla="*/ 0 h 50"/>
                <a:gd name="T2" fmla="*/ 24 w 49"/>
                <a:gd name="T3" fmla="*/ 0 h 50"/>
                <a:gd name="T4" fmla="*/ 20 w 49"/>
                <a:gd name="T5" fmla="*/ 1 h 50"/>
                <a:gd name="T6" fmla="*/ 15 w 49"/>
                <a:gd name="T7" fmla="*/ 2 h 50"/>
                <a:gd name="T8" fmla="*/ 5 w 49"/>
                <a:gd name="T9" fmla="*/ 9 h 50"/>
                <a:gd name="T10" fmla="*/ 3 w 49"/>
                <a:gd name="T11" fmla="*/ 13 h 50"/>
                <a:gd name="T12" fmla="*/ 0 w 49"/>
                <a:gd name="T13" fmla="*/ 25 h 50"/>
                <a:gd name="T14" fmla="*/ 0 w 49"/>
                <a:gd name="T15" fmla="*/ 31 h 50"/>
                <a:gd name="T16" fmla="*/ 2 w 49"/>
                <a:gd name="T17" fmla="*/ 35 h 50"/>
                <a:gd name="T18" fmla="*/ 25 w 49"/>
                <a:gd name="T19" fmla="*/ 50 h 50"/>
                <a:gd name="T20" fmla="*/ 25 w 49"/>
                <a:gd name="T21" fmla="*/ 50 h 50"/>
                <a:gd name="T22" fmla="*/ 47 w 49"/>
                <a:gd name="T23" fmla="*/ 36 h 50"/>
                <a:gd name="T24" fmla="*/ 48 w 49"/>
                <a:gd name="T25" fmla="*/ 32 h 50"/>
                <a:gd name="T26" fmla="*/ 49 w 49"/>
                <a:gd name="T27" fmla="*/ 24 h 50"/>
                <a:gd name="T28" fmla="*/ 30 w 49"/>
                <a:gd name="T29" fmla="*/ 1 h 50"/>
                <a:gd name="T30" fmla="*/ 25 w 49"/>
                <a:gd name="T31" fmla="*/ 0 h 50"/>
                <a:gd name="T32" fmla="*/ 25 w 49"/>
                <a:gd name="T3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50">
                  <a:moveTo>
                    <a:pt x="25" y="0"/>
                  </a:moveTo>
                  <a:cubicBezTo>
                    <a:pt x="24" y="0"/>
                    <a:pt x="24" y="0"/>
                    <a:pt x="24" y="0"/>
                  </a:cubicBezTo>
                  <a:cubicBezTo>
                    <a:pt x="23" y="0"/>
                    <a:pt x="21" y="0"/>
                    <a:pt x="20" y="1"/>
                  </a:cubicBezTo>
                  <a:cubicBezTo>
                    <a:pt x="18" y="1"/>
                    <a:pt x="17" y="1"/>
                    <a:pt x="15" y="2"/>
                  </a:cubicBezTo>
                  <a:cubicBezTo>
                    <a:pt x="11" y="3"/>
                    <a:pt x="8" y="6"/>
                    <a:pt x="5" y="9"/>
                  </a:cubicBezTo>
                  <a:cubicBezTo>
                    <a:pt x="4" y="10"/>
                    <a:pt x="4" y="12"/>
                    <a:pt x="3" y="13"/>
                  </a:cubicBezTo>
                  <a:cubicBezTo>
                    <a:pt x="1" y="17"/>
                    <a:pt x="0" y="21"/>
                    <a:pt x="0" y="25"/>
                  </a:cubicBezTo>
                  <a:cubicBezTo>
                    <a:pt x="0" y="27"/>
                    <a:pt x="0" y="29"/>
                    <a:pt x="0" y="31"/>
                  </a:cubicBezTo>
                  <a:cubicBezTo>
                    <a:pt x="1" y="32"/>
                    <a:pt x="1" y="33"/>
                    <a:pt x="2" y="35"/>
                  </a:cubicBezTo>
                  <a:cubicBezTo>
                    <a:pt x="6" y="44"/>
                    <a:pt x="14" y="50"/>
                    <a:pt x="25" y="50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35" y="50"/>
                    <a:pt x="43" y="44"/>
                    <a:pt x="47" y="36"/>
                  </a:cubicBezTo>
                  <a:cubicBezTo>
                    <a:pt x="47" y="35"/>
                    <a:pt x="48" y="33"/>
                    <a:pt x="48" y="32"/>
                  </a:cubicBezTo>
                  <a:cubicBezTo>
                    <a:pt x="49" y="30"/>
                    <a:pt x="49" y="27"/>
                    <a:pt x="49" y="24"/>
                  </a:cubicBezTo>
                  <a:cubicBezTo>
                    <a:pt x="49" y="13"/>
                    <a:pt x="41" y="3"/>
                    <a:pt x="30" y="1"/>
                  </a:cubicBezTo>
                  <a:cubicBezTo>
                    <a:pt x="28" y="0"/>
                    <a:pt x="27" y="0"/>
                    <a:pt x="25" y="0"/>
                  </a:cubicBezTo>
                  <a:cubicBezTo>
                    <a:pt x="25" y="0"/>
                    <a:pt x="25" y="0"/>
                    <a:pt x="2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" name="Freeform 20297"/>
            <p:cNvSpPr>
              <a:spLocks noEditPoints="1"/>
            </p:cNvSpPr>
            <p:nvPr/>
          </p:nvSpPr>
          <p:spPr bwMode="auto">
            <a:xfrm>
              <a:off x="7308329" y="7640172"/>
              <a:ext cx="158747" cy="159414"/>
            </a:xfrm>
            <a:custGeom>
              <a:avLst/>
              <a:gdLst>
                <a:gd name="T0" fmla="*/ 42 w 101"/>
                <a:gd name="T1" fmla="*/ 15 h 101"/>
                <a:gd name="T2" fmla="*/ 50 w 101"/>
                <a:gd name="T3" fmla="*/ 14 h 101"/>
                <a:gd name="T4" fmla="*/ 51 w 101"/>
                <a:gd name="T5" fmla="*/ 14 h 101"/>
                <a:gd name="T6" fmla="*/ 53 w 101"/>
                <a:gd name="T7" fmla="*/ 14 h 101"/>
                <a:gd name="T8" fmla="*/ 57 w 101"/>
                <a:gd name="T9" fmla="*/ 15 h 101"/>
                <a:gd name="T10" fmla="*/ 87 w 101"/>
                <a:gd name="T11" fmla="*/ 50 h 101"/>
                <a:gd name="T12" fmla="*/ 86 w 101"/>
                <a:gd name="T13" fmla="*/ 63 h 101"/>
                <a:gd name="T14" fmla="*/ 84 w 101"/>
                <a:gd name="T15" fmla="*/ 67 h 101"/>
                <a:gd name="T16" fmla="*/ 51 w 101"/>
                <a:gd name="T17" fmla="*/ 88 h 101"/>
                <a:gd name="T18" fmla="*/ 51 w 101"/>
                <a:gd name="T19" fmla="*/ 88 h 101"/>
                <a:gd name="T20" fmla="*/ 16 w 101"/>
                <a:gd name="T21" fmla="*/ 65 h 101"/>
                <a:gd name="T22" fmla="*/ 15 w 101"/>
                <a:gd name="T23" fmla="*/ 60 h 101"/>
                <a:gd name="T24" fmla="*/ 14 w 101"/>
                <a:gd name="T25" fmla="*/ 52 h 101"/>
                <a:gd name="T26" fmla="*/ 19 w 101"/>
                <a:gd name="T27" fmla="*/ 32 h 101"/>
                <a:gd name="T28" fmla="*/ 21 w 101"/>
                <a:gd name="T29" fmla="*/ 28 h 101"/>
                <a:gd name="T30" fmla="*/ 38 w 101"/>
                <a:gd name="T31" fmla="*/ 16 h 101"/>
                <a:gd name="T32" fmla="*/ 42 w 101"/>
                <a:gd name="T33" fmla="*/ 15 h 101"/>
                <a:gd name="T34" fmla="*/ 51 w 101"/>
                <a:gd name="T35" fmla="*/ 0 h 101"/>
                <a:gd name="T36" fmla="*/ 50 w 101"/>
                <a:gd name="T37" fmla="*/ 0 h 101"/>
                <a:gd name="T38" fmla="*/ 38 w 101"/>
                <a:gd name="T39" fmla="*/ 2 h 101"/>
                <a:gd name="T40" fmla="*/ 34 w 101"/>
                <a:gd name="T41" fmla="*/ 3 h 101"/>
                <a:gd name="T42" fmla="*/ 10 w 101"/>
                <a:gd name="T43" fmla="*/ 21 h 101"/>
                <a:gd name="T44" fmla="*/ 8 w 101"/>
                <a:gd name="T45" fmla="*/ 24 h 101"/>
                <a:gd name="T46" fmla="*/ 0 w 101"/>
                <a:gd name="T47" fmla="*/ 52 h 101"/>
                <a:gd name="T48" fmla="*/ 2 w 101"/>
                <a:gd name="T49" fmla="*/ 65 h 101"/>
                <a:gd name="T50" fmla="*/ 3 w 101"/>
                <a:gd name="T51" fmla="*/ 69 h 101"/>
                <a:gd name="T52" fmla="*/ 51 w 101"/>
                <a:gd name="T53" fmla="*/ 101 h 101"/>
                <a:gd name="T54" fmla="*/ 51 w 101"/>
                <a:gd name="T55" fmla="*/ 101 h 101"/>
                <a:gd name="T56" fmla="*/ 97 w 101"/>
                <a:gd name="T57" fmla="*/ 72 h 101"/>
                <a:gd name="T58" fmla="*/ 98 w 101"/>
                <a:gd name="T59" fmla="*/ 68 h 101"/>
                <a:gd name="T60" fmla="*/ 101 w 101"/>
                <a:gd name="T61" fmla="*/ 50 h 101"/>
                <a:gd name="T62" fmla="*/ 58 w 101"/>
                <a:gd name="T63" fmla="*/ 1 h 101"/>
                <a:gd name="T64" fmla="*/ 54 w 101"/>
                <a:gd name="T65" fmla="*/ 1 h 101"/>
                <a:gd name="T66" fmla="*/ 51 w 101"/>
                <a:gd name="T6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1" h="101">
                  <a:moveTo>
                    <a:pt x="42" y="15"/>
                  </a:moveTo>
                  <a:cubicBezTo>
                    <a:pt x="45" y="14"/>
                    <a:pt x="47" y="14"/>
                    <a:pt x="50" y="14"/>
                  </a:cubicBezTo>
                  <a:cubicBezTo>
                    <a:pt x="50" y="14"/>
                    <a:pt x="50" y="14"/>
                    <a:pt x="51" y="14"/>
                  </a:cubicBezTo>
                  <a:cubicBezTo>
                    <a:pt x="51" y="14"/>
                    <a:pt x="52" y="14"/>
                    <a:pt x="53" y="14"/>
                  </a:cubicBezTo>
                  <a:cubicBezTo>
                    <a:pt x="54" y="14"/>
                    <a:pt x="56" y="14"/>
                    <a:pt x="57" y="15"/>
                  </a:cubicBezTo>
                  <a:cubicBezTo>
                    <a:pt x="74" y="18"/>
                    <a:pt x="87" y="32"/>
                    <a:pt x="87" y="50"/>
                  </a:cubicBezTo>
                  <a:cubicBezTo>
                    <a:pt x="88" y="55"/>
                    <a:pt x="87" y="59"/>
                    <a:pt x="86" y="63"/>
                  </a:cubicBezTo>
                  <a:cubicBezTo>
                    <a:pt x="85" y="64"/>
                    <a:pt x="85" y="65"/>
                    <a:pt x="84" y="67"/>
                  </a:cubicBezTo>
                  <a:cubicBezTo>
                    <a:pt x="78" y="79"/>
                    <a:pt x="66" y="88"/>
                    <a:pt x="51" y="88"/>
                  </a:cubicBezTo>
                  <a:cubicBezTo>
                    <a:pt x="51" y="88"/>
                    <a:pt x="51" y="88"/>
                    <a:pt x="51" y="88"/>
                  </a:cubicBezTo>
                  <a:cubicBezTo>
                    <a:pt x="35" y="88"/>
                    <a:pt x="22" y="78"/>
                    <a:pt x="16" y="65"/>
                  </a:cubicBezTo>
                  <a:cubicBezTo>
                    <a:pt x="16" y="63"/>
                    <a:pt x="15" y="62"/>
                    <a:pt x="15" y="60"/>
                  </a:cubicBezTo>
                  <a:cubicBezTo>
                    <a:pt x="14" y="58"/>
                    <a:pt x="14" y="55"/>
                    <a:pt x="14" y="52"/>
                  </a:cubicBezTo>
                  <a:cubicBezTo>
                    <a:pt x="14" y="44"/>
                    <a:pt x="15" y="38"/>
                    <a:pt x="19" y="32"/>
                  </a:cubicBezTo>
                  <a:cubicBezTo>
                    <a:pt x="20" y="31"/>
                    <a:pt x="20" y="30"/>
                    <a:pt x="21" y="28"/>
                  </a:cubicBezTo>
                  <a:cubicBezTo>
                    <a:pt x="26" y="23"/>
                    <a:pt x="31" y="19"/>
                    <a:pt x="38" y="16"/>
                  </a:cubicBezTo>
                  <a:cubicBezTo>
                    <a:pt x="39" y="16"/>
                    <a:pt x="41" y="15"/>
                    <a:pt x="42" y="15"/>
                  </a:cubicBezTo>
                  <a:moveTo>
                    <a:pt x="51" y="0"/>
                  </a:moveTo>
                  <a:cubicBezTo>
                    <a:pt x="50" y="0"/>
                    <a:pt x="50" y="0"/>
                    <a:pt x="50" y="0"/>
                  </a:cubicBezTo>
                  <a:cubicBezTo>
                    <a:pt x="46" y="1"/>
                    <a:pt x="42" y="1"/>
                    <a:pt x="38" y="2"/>
                  </a:cubicBezTo>
                  <a:cubicBezTo>
                    <a:pt x="37" y="2"/>
                    <a:pt x="36" y="3"/>
                    <a:pt x="34" y="3"/>
                  </a:cubicBezTo>
                  <a:cubicBezTo>
                    <a:pt x="24" y="7"/>
                    <a:pt x="16" y="13"/>
                    <a:pt x="10" y="21"/>
                  </a:cubicBezTo>
                  <a:cubicBezTo>
                    <a:pt x="9" y="22"/>
                    <a:pt x="8" y="23"/>
                    <a:pt x="8" y="24"/>
                  </a:cubicBezTo>
                  <a:cubicBezTo>
                    <a:pt x="3" y="32"/>
                    <a:pt x="0" y="42"/>
                    <a:pt x="0" y="52"/>
                  </a:cubicBezTo>
                  <a:cubicBezTo>
                    <a:pt x="0" y="56"/>
                    <a:pt x="1" y="61"/>
                    <a:pt x="2" y="65"/>
                  </a:cubicBezTo>
                  <a:cubicBezTo>
                    <a:pt x="2" y="66"/>
                    <a:pt x="3" y="68"/>
                    <a:pt x="3" y="69"/>
                  </a:cubicBezTo>
                  <a:cubicBezTo>
                    <a:pt x="11" y="88"/>
                    <a:pt x="29" y="101"/>
                    <a:pt x="51" y="101"/>
                  </a:cubicBezTo>
                  <a:cubicBezTo>
                    <a:pt x="51" y="101"/>
                    <a:pt x="51" y="101"/>
                    <a:pt x="51" y="101"/>
                  </a:cubicBezTo>
                  <a:cubicBezTo>
                    <a:pt x="72" y="101"/>
                    <a:pt x="89" y="89"/>
                    <a:pt x="97" y="72"/>
                  </a:cubicBezTo>
                  <a:cubicBezTo>
                    <a:pt x="97" y="70"/>
                    <a:pt x="98" y="69"/>
                    <a:pt x="98" y="68"/>
                  </a:cubicBezTo>
                  <a:cubicBezTo>
                    <a:pt x="100" y="62"/>
                    <a:pt x="101" y="56"/>
                    <a:pt x="101" y="50"/>
                  </a:cubicBezTo>
                  <a:cubicBezTo>
                    <a:pt x="101" y="25"/>
                    <a:pt x="82" y="5"/>
                    <a:pt x="58" y="1"/>
                  </a:cubicBezTo>
                  <a:cubicBezTo>
                    <a:pt x="57" y="1"/>
                    <a:pt x="56" y="1"/>
                    <a:pt x="54" y="1"/>
                  </a:cubicBezTo>
                  <a:cubicBezTo>
                    <a:pt x="53" y="0"/>
                    <a:pt x="52" y="0"/>
                    <a:pt x="5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" name="Freeform 20298"/>
            <p:cNvSpPr/>
            <p:nvPr/>
          </p:nvSpPr>
          <p:spPr bwMode="auto">
            <a:xfrm>
              <a:off x="6920132" y="6168095"/>
              <a:ext cx="54027" cy="53360"/>
            </a:xfrm>
            <a:custGeom>
              <a:avLst/>
              <a:gdLst>
                <a:gd name="T0" fmla="*/ 17 w 34"/>
                <a:gd name="T1" fmla="*/ 0 h 34"/>
                <a:gd name="T2" fmla="*/ 17 w 34"/>
                <a:gd name="T3" fmla="*/ 0 h 34"/>
                <a:gd name="T4" fmla="*/ 15 w 34"/>
                <a:gd name="T5" fmla="*/ 0 h 34"/>
                <a:gd name="T6" fmla="*/ 11 w 34"/>
                <a:gd name="T7" fmla="*/ 1 h 34"/>
                <a:gd name="T8" fmla="*/ 2 w 34"/>
                <a:gd name="T9" fmla="*/ 10 h 34"/>
                <a:gd name="T10" fmla="*/ 0 w 34"/>
                <a:gd name="T11" fmla="*/ 14 h 34"/>
                <a:gd name="T12" fmla="*/ 0 w 34"/>
                <a:gd name="T13" fmla="*/ 17 h 34"/>
                <a:gd name="T14" fmla="*/ 0 w 34"/>
                <a:gd name="T15" fmla="*/ 19 h 34"/>
                <a:gd name="T16" fmla="*/ 1 w 34"/>
                <a:gd name="T17" fmla="*/ 23 h 34"/>
                <a:gd name="T18" fmla="*/ 17 w 34"/>
                <a:gd name="T19" fmla="*/ 34 h 34"/>
                <a:gd name="T20" fmla="*/ 17 w 34"/>
                <a:gd name="T21" fmla="*/ 34 h 34"/>
                <a:gd name="T22" fmla="*/ 19 w 34"/>
                <a:gd name="T23" fmla="*/ 34 h 34"/>
                <a:gd name="T24" fmla="*/ 23 w 34"/>
                <a:gd name="T25" fmla="*/ 33 h 34"/>
                <a:gd name="T26" fmla="*/ 34 w 34"/>
                <a:gd name="T27" fmla="*/ 17 h 34"/>
                <a:gd name="T28" fmla="*/ 34 w 34"/>
                <a:gd name="T29" fmla="*/ 17 h 34"/>
                <a:gd name="T30" fmla="*/ 33 w 34"/>
                <a:gd name="T31" fmla="*/ 13 h 34"/>
                <a:gd name="T32" fmla="*/ 17 w 34"/>
                <a:gd name="T3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4" h="34">
                  <a:moveTo>
                    <a:pt x="17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16" y="0"/>
                    <a:pt x="15" y="0"/>
                    <a:pt x="15" y="0"/>
                  </a:cubicBezTo>
                  <a:cubicBezTo>
                    <a:pt x="13" y="0"/>
                    <a:pt x="12" y="1"/>
                    <a:pt x="11" y="1"/>
                  </a:cubicBezTo>
                  <a:cubicBezTo>
                    <a:pt x="7" y="3"/>
                    <a:pt x="3" y="6"/>
                    <a:pt x="2" y="10"/>
                  </a:cubicBezTo>
                  <a:cubicBezTo>
                    <a:pt x="1" y="11"/>
                    <a:pt x="1" y="12"/>
                    <a:pt x="0" y="14"/>
                  </a:cubicBezTo>
                  <a:cubicBezTo>
                    <a:pt x="0" y="15"/>
                    <a:pt x="0" y="16"/>
                    <a:pt x="0" y="17"/>
                  </a:cubicBezTo>
                  <a:cubicBezTo>
                    <a:pt x="0" y="18"/>
                    <a:pt x="0" y="18"/>
                    <a:pt x="0" y="19"/>
                  </a:cubicBezTo>
                  <a:cubicBezTo>
                    <a:pt x="0" y="20"/>
                    <a:pt x="0" y="21"/>
                    <a:pt x="1" y="23"/>
                  </a:cubicBezTo>
                  <a:cubicBezTo>
                    <a:pt x="3" y="29"/>
                    <a:pt x="10" y="34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8" y="34"/>
                    <a:pt x="19" y="34"/>
                    <a:pt x="19" y="34"/>
                  </a:cubicBezTo>
                  <a:cubicBezTo>
                    <a:pt x="21" y="34"/>
                    <a:pt x="22" y="33"/>
                    <a:pt x="23" y="33"/>
                  </a:cubicBezTo>
                  <a:cubicBezTo>
                    <a:pt x="30" y="30"/>
                    <a:pt x="34" y="24"/>
                    <a:pt x="34" y="17"/>
                  </a:cubicBezTo>
                  <a:cubicBezTo>
                    <a:pt x="34" y="17"/>
                    <a:pt x="34" y="17"/>
                    <a:pt x="34" y="17"/>
                  </a:cubicBezTo>
                  <a:cubicBezTo>
                    <a:pt x="34" y="15"/>
                    <a:pt x="34" y="14"/>
                    <a:pt x="33" y="13"/>
                  </a:cubicBezTo>
                  <a:cubicBezTo>
                    <a:pt x="32" y="5"/>
                    <a:pt x="25" y="0"/>
                    <a:pt x="17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" name="Freeform 20299"/>
            <p:cNvSpPr>
              <a:spLocks noEditPoints="1"/>
            </p:cNvSpPr>
            <p:nvPr/>
          </p:nvSpPr>
          <p:spPr bwMode="auto">
            <a:xfrm>
              <a:off x="6892118" y="6139414"/>
              <a:ext cx="110056" cy="108722"/>
            </a:xfrm>
            <a:custGeom>
              <a:avLst/>
              <a:gdLst>
                <a:gd name="T0" fmla="*/ 31 w 70"/>
                <a:gd name="T1" fmla="*/ 10 h 69"/>
                <a:gd name="T2" fmla="*/ 34 w 70"/>
                <a:gd name="T3" fmla="*/ 10 h 69"/>
                <a:gd name="T4" fmla="*/ 35 w 70"/>
                <a:gd name="T5" fmla="*/ 10 h 69"/>
                <a:gd name="T6" fmla="*/ 60 w 70"/>
                <a:gd name="T7" fmla="*/ 30 h 69"/>
                <a:gd name="T8" fmla="*/ 60 w 70"/>
                <a:gd name="T9" fmla="*/ 34 h 69"/>
                <a:gd name="T10" fmla="*/ 60 w 70"/>
                <a:gd name="T11" fmla="*/ 35 h 69"/>
                <a:gd name="T12" fmla="*/ 44 w 70"/>
                <a:gd name="T13" fmla="*/ 59 h 69"/>
                <a:gd name="T14" fmla="*/ 39 w 70"/>
                <a:gd name="T15" fmla="*/ 60 h 69"/>
                <a:gd name="T16" fmla="*/ 35 w 70"/>
                <a:gd name="T17" fmla="*/ 60 h 69"/>
                <a:gd name="T18" fmla="*/ 35 w 70"/>
                <a:gd name="T19" fmla="*/ 60 h 69"/>
                <a:gd name="T20" fmla="*/ 11 w 70"/>
                <a:gd name="T21" fmla="*/ 42 h 69"/>
                <a:gd name="T22" fmla="*/ 10 w 70"/>
                <a:gd name="T23" fmla="*/ 38 h 69"/>
                <a:gd name="T24" fmla="*/ 10 w 70"/>
                <a:gd name="T25" fmla="*/ 35 h 69"/>
                <a:gd name="T26" fmla="*/ 10 w 70"/>
                <a:gd name="T27" fmla="*/ 29 h 69"/>
                <a:gd name="T28" fmla="*/ 12 w 70"/>
                <a:gd name="T29" fmla="*/ 25 h 69"/>
                <a:gd name="T30" fmla="*/ 26 w 70"/>
                <a:gd name="T31" fmla="*/ 11 h 69"/>
                <a:gd name="T32" fmla="*/ 31 w 70"/>
                <a:gd name="T33" fmla="*/ 10 h 69"/>
                <a:gd name="T34" fmla="*/ 35 w 70"/>
                <a:gd name="T35" fmla="*/ 0 h 69"/>
                <a:gd name="T36" fmla="*/ 34 w 70"/>
                <a:gd name="T37" fmla="*/ 0 h 69"/>
                <a:gd name="T38" fmla="*/ 28 w 70"/>
                <a:gd name="T39" fmla="*/ 1 h 69"/>
                <a:gd name="T40" fmla="*/ 24 w 70"/>
                <a:gd name="T41" fmla="*/ 2 h 69"/>
                <a:gd name="T42" fmla="*/ 3 w 70"/>
                <a:gd name="T43" fmla="*/ 22 h 69"/>
                <a:gd name="T44" fmla="*/ 2 w 70"/>
                <a:gd name="T45" fmla="*/ 26 h 69"/>
                <a:gd name="T46" fmla="*/ 0 w 70"/>
                <a:gd name="T47" fmla="*/ 36 h 69"/>
                <a:gd name="T48" fmla="*/ 1 w 70"/>
                <a:gd name="T49" fmla="*/ 39 h 69"/>
                <a:gd name="T50" fmla="*/ 2 w 70"/>
                <a:gd name="T51" fmla="*/ 44 h 69"/>
                <a:gd name="T52" fmla="*/ 35 w 70"/>
                <a:gd name="T53" fmla="*/ 69 h 69"/>
                <a:gd name="T54" fmla="*/ 36 w 70"/>
                <a:gd name="T55" fmla="*/ 69 h 69"/>
                <a:gd name="T56" fmla="*/ 42 w 70"/>
                <a:gd name="T57" fmla="*/ 69 h 69"/>
                <a:gd name="T58" fmla="*/ 46 w 70"/>
                <a:gd name="T59" fmla="*/ 68 h 69"/>
                <a:gd name="T60" fmla="*/ 69 w 70"/>
                <a:gd name="T61" fmla="*/ 34 h 69"/>
                <a:gd name="T62" fmla="*/ 69 w 70"/>
                <a:gd name="T63" fmla="*/ 32 h 69"/>
                <a:gd name="T64" fmla="*/ 69 w 70"/>
                <a:gd name="T65" fmla="*/ 28 h 69"/>
                <a:gd name="T66" fmla="*/ 35 w 70"/>
                <a:gd name="T67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70" h="69">
                  <a:moveTo>
                    <a:pt x="31" y="10"/>
                  </a:moveTo>
                  <a:cubicBezTo>
                    <a:pt x="32" y="10"/>
                    <a:pt x="33" y="10"/>
                    <a:pt x="34" y="10"/>
                  </a:cubicBezTo>
                  <a:cubicBezTo>
                    <a:pt x="35" y="10"/>
                    <a:pt x="35" y="10"/>
                    <a:pt x="35" y="10"/>
                  </a:cubicBezTo>
                  <a:cubicBezTo>
                    <a:pt x="47" y="10"/>
                    <a:pt x="57" y="18"/>
                    <a:pt x="60" y="30"/>
                  </a:cubicBezTo>
                  <a:cubicBezTo>
                    <a:pt x="60" y="31"/>
                    <a:pt x="60" y="32"/>
                    <a:pt x="60" y="34"/>
                  </a:cubicBezTo>
                  <a:cubicBezTo>
                    <a:pt x="60" y="34"/>
                    <a:pt x="60" y="34"/>
                    <a:pt x="60" y="35"/>
                  </a:cubicBezTo>
                  <a:cubicBezTo>
                    <a:pt x="60" y="46"/>
                    <a:pt x="53" y="55"/>
                    <a:pt x="44" y="59"/>
                  </a:cubicBezTo>
                  <a:cubicBezTo>
                    <a:pt x="42" y="59"/>
                    <a:pt x="41" y="60"/>
                    <a:pt x="39" y="60"/>
                  </a:cubicBezTo>
                  <a:cubicBezTo>
                    <a:pt x="38" y="60"/>
                    <a:pt x="37" y="60"/>
                    <a:pt x="35" y="60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24" y="60"/>
                    <a:pt x="14" y="53"/>
                    <a:pt x="11" y="42"/>
                  </a:cubicBezTo>
                  <a:cubicBezTo>
                    <a:pt x="10" y="41"/>
                    <a:pt x="10" y="39"/>
                    <a:pt x="10" y="38"/>
                  </a:cubicBezTo>
                  <a:cubicBezTo>
                    <a:pt x="10" y="37"/>
                    <a:pt x="10" y="36"/>
                    <a:pt x="10" y="35"/>
                  </a:cubicBezTo>
                  <a:cubicBezTo>
                    <a:pt x="10" y="33"/>
                    <a:pt x="10" y="31"/>
                    <a:pt x="10" y="29"/>
                  </a:cubicBezTo>
                  <a:cubicBezTo>
                    <a:pt x="11" y="28"/>
                    <a:pt x="11" y="26"/>
                    <a:pt x="12" y="25"/>
                  </a:cubicBezTo>
                  <a:cubicBezTo>
                    <a:pt x="15" y="19"/>
                    <a:pt x="20" y="14"/>
                    <a:pt x="26" y="11"/>
                  </a:cubicBezTo>
                  <a:cubicBezTo>
                    <a:pt x="28" y="11"/>
                    <a:pt x="29" y="10"/>
                    <a:pt x="31" y="10"/>
                  </a:cubicBezTo>
                  <a:moveTo>
                    <a:pt x="35" y="0"/>
                  </a:moveTo>
                  <a:cubicBezTo>
                    <a:pt x="35" y="0"/>
                    <a:pt x="35" y="0"/>
                    <a:pt x="34" y="0"/>
                  </a:cubicBezTo>
                  <a:cubicBezTo>
                    <a:pt x="32" y="1"/>
                    <a:pt x="30" y="1"/>
                    <a:pt x="28" y="1"/>
                  </a:cubicBezTo>
                  <a:cubicBezTo>
                    <a:pt x="27" y="1"/>
                    <a:pt x="25" y="2"/>
                    <a:pt x="24" y="2"/>
                  </a:cubicBezTo>
                  <a:cubicBezTo>
                    <a:pt x="14" y="5"/>
                    <a:pt x="7" y="13"/>
                    <a:pt x="3" y="22"/>
                  </a:cubicBezTo>
                  <a:cubicBezTo>
                    <a:pt x="2" y="23"/>
                    <a:pt x="2" y="25"/>
                    <a:pt x="2" y="26"/>
                  </a:cubicBezTo>
                  <a:cubicBezTo>
                    <a:pt x="1" y="29"/>
                    <a:pt x="0" y="32"/>
                    <a:pt x="0" y="36"/>
                  </a:cubicBezTo>
                  <a:cubicBezTo>
                    <a:pt x="0" y="37"/>
                    <a:pt x="1" y="38"/>
                    <a:pt x="1" y="39"/>
                  </a:cubicBezTo>
                  <a:cubicBezTo>
                    <a:pt x="1" y="41"/>
                    <a:pt x="1" y="42"/>
                    <a:pt x="2" y="44"/>
                  </a:cubicBezTo>
                  <a:cubicBezTo>
                    <a:pt x="5" y="59"/>
                    <a:pt x="19" y="69"/>
                    <a:pt x="35" y="69"/>
                  </a:cubicBezTo>
                  <a:cubicBezTo>
                    <a:pt x="35" y="69"/>
                    <a:pt x="35" y="69"/>
                    <a:pt x="36" y="69"/>
                  </a:cubicBezTo>
                  <a:cubicBezTo>
                    <a:pt x="38" y="69"/>
                    <a:pt x="40" y="69"/>
                    <a:pt x="42" y="69"/>
                  </a:cubicBezTo>
                  <a:cubicBezTo>
                    <a:pt x="43" y="68"/>
                    <a:pt x="45" y="68"/>
                    <a:pt x="46" y="68"/>
                  </a:cubicBezTo>
                  <a:cubicBezTo>
                    <a:pt x="60" y="63"/>
                    <a:pt x="70" y="50"/>
                    <a:pt x="69" y="34"/>
                  </a:cubicBezTo>
                  <a:cubicBezTo>
                    <a:pt x="69" y="34"/>
                    <a:pt x="69" y="33"/>
                    <a:pt x="69" y="32"/>
                  </a:cubicBezTo>
                  <a:cubicBezTo>
                    <a:pt x="69" y="31"/>
                    <a:pt x="69" y="29"/>
                    <a:pt x="69" y="28"/>
                  </a:cubicBezTo>
                  <a:cubicBezTo>
                    <a:pt x="65" y="12"/>
                    <a:pt x="52" y="0"/>
                    <a:pt x="3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" name="Freeform 20306"/>
            <p:cNvSpPr/>
            <p:nvPr/>
          </p:nvSpPr>
          <p:spPr bwMode="auto">
            <a:xfrm>
              <a:off x="6452561" y="6888459"/>
              <a:ext cx="45356" cy="45356"/>
            </a:xfrm>
            <a:custGeom>
              <a:avLst/>
              <a:gdLst>
                <a:gd name="T0" fmla="*/ 15 w 29"/>
                <a:gd name="T1" fmla="*/ 0 h 29"/>
                <a:gd name="T2" fmla="*/ 14 w 29"/>
                <a:gd name="T3" fmla="*/ 0 h 29"/>
                <a:gd name="T4" fmla="*/ 10 w 29"/>
                <a:gd name="T5" fmla="*/ 1 h 29"/>
                <a:gd name="T6" fmla="*/ 6 w 29"/>
                <a:gd name="T7" fmla="*/ 3 h 29"/>
                <a:gd name="T8" fmla="*/ 2 w 29"/>
                <a:gd name="T9" fmla="*/ 7 h 29"/>
                <a:gd name="T10" fmla="*/ 1 w 29"/>
                <a:gd name="T11" fmla="*/ 11 h 29"/>
                <a:gd name="T12" fmla="*/ 0 w 29"/>
                <a:gd name="T13" fmla="*/ 15 h 29"/>
                <a:gd name="T14" fmla="*/ 1 w 29"/>
                <a:gd name="T15" fmla="*/ 19 h 29"/>
                <a:gd name="T16" fmla="*/ 2 w 29"/>
                <a:gd name="T17" fmla="*/ 22 h 29"/>
                <a:gd name="T18" fmla="*/ 13 w 29"/>
                <a:gd name="T19" fmla="*/ 29 h 29"/>
                <a:gd name="T20" fmla="*/ 15 w 29"/>
                <a:gd name="T21" fmla="*/ 29 h 29"/>
                <a:gd name="T22" fmla="*/ 15 w 29"/>
                <a:gd name="T23" fmla="*/ 29 h 29"/>
                <a:gd name="T24" fmla="*/ 17 w 29"/>
                <a:gd name="T25" fmla="*/ 29 h 29"/>
                <a:gd name="T26" fmla="*/ 23 w 29"/>
                <a:gd name="T27" fmla="*/ 26 h 29"/>
                <a:gd name="T28" fmla="*/ 26 w 29"/>
                <a:gd name="T29" fmla="*/ 23 h 29"/>
                <a:gd name="T30" fmla="*/ 29 w 29"/>
                <a:gd name="T31" fmla="*/ 14 h 29"/>
                <a:gd name="T32" fmla="*/ 28 w 29"/>
                <a:gd name="T33" fmla="*/ 10 h 29"/>
                <a:gd name="T34" fmla="*/ 26 w 29"/>
                <a:gd name="T35" fmla="*/ 6 h 29"/>
                <a:gd name="T36" fmla="*/ 21 w 29"/>
                <a:gd name="T37" fmla="*/ 2 h 29"/>
                <a:gd name="T38" fmla="*/ 21 w 29"/>
                <a:gd name="T39" fmla="*/ 2 h 29"/>
                <a:gd name="T40" fmla="*/ 17 w 29"/>
                <a:gd name="T41" fmla="*/ 0 h 29"/>
                <a:gd name="T42" fmla="*/ 17 w 29"/>
                <a:gd name="T43" fmla="*/ 0 h 29"/>
                <a:gd name="T44" fmla="*/ 15 w 29"/>
                <a:gd name="T4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9" h="29">
                  <a:moveTo>
                    <a:pt x="15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13" y="0"/>
                    <a:pt x="12" y="0"/>
                    <a:pt x="10" y="1"/>
                  </a:cubicBezTo>
                  <a:cubicBezTo>
                    <a:pt x="9" y="1"/>
                    <a:pt x="8" y="2"/>
                    <a:pt x="6" y="3"/>
                  </a:cubicBezTo>
                  <a:cubicBezTo>
                    <a:pt x="5" y="4"/>
                    <a:pt x="3" y="5"/>
                    <a:pt x="2" y="7"/>
                  </a:cubicBezTo>
                  <a:cubicBezTo>
                    <a:pt x="2" y="8"/>
                    <a:pt x="1" y="9"/>
                    <a:pt x="1" y="11"/>
                  </a:cubicBezTo>
                  <a:cubicBezTo>
                    <a:pt x="0" y="12"/>
                    <a:pt x="0" y="13"/>
                    <a:pt x="0" y="15"/>
                  </a:cubicBezTo>
                  <a:cubicBezTo>
                    <a:pt x="0" y="16"/>
                    <a:pt x="0" y="17"/>
                    <a:pt x="1" y="19"/>
                  </a:cubicBezTo>
                  <a:cubicBezTo>
                    <a:pt x="1" y="20"/>
                    <a:pt x="2" y="21"/>
                    <a:pt x="2" y="22"/>
                  </a:cubicBezTo>
                  <a:cubicBezTo>
                    <a:pt x="5" y="26"/>
                    <a:pt x="9" y="29"/>
                    <a:pt x="13" y="29"/>
                  </a:cubicBezTo>
                  <a:cubicBezTo>
                    <a:pt x="13" y="29"/>
                    <a:pt x="14" y="29"/>
                    <a:pt x="15" y="29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6" y="29"/>
                    <a:pt x="17" y="29"/>
                    <a:pt x="17" y="29"/>
                  </a:cubicBezTo>
                  <a:cubicBezTo>
                    <a:pt x="19" y="28"/>
                    <a:pt x="21" y="27"/>
                    <a:pt x="23" y="26"/>
                  </a:cubicBezTo>
                  <a:cubicBezTo>
                    <a:pt x="24" y="25"/>
                    <a:pt x="25" y="24"/>
                    <a:pt x="26" y="23"/>
                  </a:cubicBezTo>
                  <a:cubicBezTo>
                    <a:pt x="28" y="21"/>
                    <a:pt x="29" y="18"/>
                    <a:pt x="29" y="14"/>
                  </a:cubicBezTo>
                  <a:cubicBezTo>
                    <a:pt x="29" y="13"/>
                    <a:pt x="29" y="11"/>
                    <a:pt x="28" y="10"/>
                  </a:cubicBezTo>
                  <a:cubicBezTo>
                    <a:pt x="28" y="8"/>
                    <a:pt x="27" y="7"/>
                    <a:pt x="26" y="6"/>
                  </a:cubicBezTo>
                  <a:cubicBezTo>
                    <a:pt x="25" y="4"/>
                    <a:pt x="23" y="3"/>
                    <a:pt x="21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0" y="1"/>
                    <a:pt x="18" y="1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6" y="0"/>
                    <a:pt x="15" y="0"/>
                    <a:pt x="1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" name="Freeform 20307"/>
            <p:cNvSpPr>
              <a:spLocks noEditPoints="1"/>
            </p:cNvSpPr>
            <p:nvPr/>
          </p:nvSpPr>
          <p:spPr bwMode="auto">
            <a:xfrm>
              <a:off x="6428549" y="6864447"/>
              <a:ext cx="92714" cy="93380"/>
            </a:xfrm>
            <a:custGeom>
              <a:avLst/>
              <a:gdLst>
                <a:gd name="T0" fmla="*/ 22 w 59"/>
                <a:gd name="T1" fmla="*/ 9 h 59"/>
                <a:gd name="T2" fmla="*/ 29 w 59"/>
                <a:gd name="T3" fmla="*/ 8 h 59"/>
                <a:gd name="T4" fmla="*/ 30 w 59"/>
                <a:gd name="T5" fmla="*/ 8 h 59"/>
                <a:gd name="T6" fmla="*/ 34 w 59"/>
                <a:gd name="T7" fmla="*/ 9 h 59"/>
                <a:gd name="T8" fmla="*/ 34 w 59"/>
                <a:gd name="T9" fmla="*/ 9 h 59"/>
                <a:gd name="T10" fmla="*/ 38 w 59"/>
                <a:gd name="T11" fmla="*/ 10 h 59"/>
                <a:gd name="T12" fmla="*/ 38 w 59"/>
                <a:gd name="T13" fmla="*/ 10 h 59"/>
                <a:gd name="T14" fmla="*/ 47 w 59"/>
                <a:gd name="T15" fmla="*/ 18 h 59"/>
                <a:gd name="T16" fmla="*/ 49 w 59"/>
                <a:gd name="T17" fmla="*/ 21 h 59"/>
                <a:gd name="T18" fmla="*/ 51 w 59"/>
                <a:gd name="T19" fmla="*/ 29 h 59"/>
                <a:gd name="T20" fmla="*/ 46 w 59"/>
                <a:gd name="T21" fmla="*/ 43 h 59"/>
                <a:gd name="T22" fmla="*/ 43 w 59"/>
                <a:gd name="T23" fmla="*/ 46 h 59"/>
                <a:gd name="T24" fmla="*/ 33 w 59"/>
                <a:gd name="T25" fmla="*/ 51 h 59"/>
                <a:gd name="T26" fmla="*/ 30 w 59"/>
                <a:gd name="T27" fmla="*/ 51 h 59"/>
                <a:gd name="T28" fmla="*/ 30 w 59"/>
                <a:gd name="T29" fmla="*/ 51 h 59"/>
                <a:gd name="T30" fmla="*/ 28 w 59"/>
                <a:gd name="T31" fmla="*/ 51 h 59"/>
                <a:gd name="T32" fmla="*/ 11 w 59"/>
                <a:gd name="T33" fmla="*/ 41 h 59"/>
                <a:gd name="T34" fmla="*/ 9 w 59"/>
                <a:gd name="T35" fmla="*/ 37 h 59"/>
                <a:gd name="T36" fmla="*/ 8 w 59"/>
                <a:gd name="T37" fmla="*/ 30 h 59"/>
                <a:gd name="T38" fmla="*/ 9 w 59"/>
                <a:gd name="T39" fmla="*/ 23 h 59"/>
                <a:gd name="T40" fmla="*/ 11 w 59"/>
                <a:gd name="T41" fmla="*/ 19 h 59"/>
                <a:gd name="T42" fmla="*/ 18 w 59"/>
                <a:gd name="T43" fmla="*/ 11 h 59"/>
                <a:gd name="T44" fmla="*/ 22 w 59"/>
                <a:gd name="T45" fmla="*/ 9 h 59"/>
                <a:gd name="T46" fmla="*/ 30 w 59"/>
                <a:gd name="T47" fmla="*/ 0 h 59"/>
                <a:gd name="T48" fmla="*/ 29 w 59"/>
                <a:gd name="T49" fmla="*/ 0 h 59"/>
                <a:gd name="T50" fmla="*/ 19 w 59"/>
                <a:gd name="T51" fmla="*/ 2 h 59"/>
                <a:gd name="T52" fmla="*/ 15 w 59"/>
                <a:gd name="T53" fmla="*/ 4 h 59"/>
                <a:gd name="T54" fmla="*/ 3 w 59"/>
                <a:gd name="T55" fmla="*/ 16 h 59"/>
                <a:gd name="T56" fmla="*/ 2 w 59"/>
                <a:gd name="T57" fmla="*/ 20 h 59"/>
                <a:gd name="T58" fmla="*/ 0 w 59"/>
                <a:gd name="T59" fmla="*/ 30 h 59"/>
                <a:gd name="T60" fmla="*/ 2 w 59"/>
                <a:gd name="T61" fmla="*/ 40 h 59"/>
                <a:gd name="T62" fmla="*/ 4 w 59"/>
                <a:gd name="T63" fmla="*/ 44 h 59"/>
                <a:gd name="T64" fmla="*/ 29 w 59"/>
                <a:gd name="T65" fmla="*/ 59 h 59"/>
                <a:gd name="T66" fmla="*/ 30 w 59"/>
                <a:gd name="T67" fmla="*/ 59 h 59"/>
                <a:gd name="T68" fmla="*/ 30 w 59"/>
                <a:gd name="T69" fmla="*/ 59 h 59"/>
                <a:gd name="T70" fmla="*/ 33 w 59"/>
                <a:gd name="T71" fmla="*/ 59 h 59"/>
                <a:gd name="T72" fmla="*/ 48 w 59"/>
                <a:gd name="T73" fmla="*/ 52 h 59"/>
                <a:gd name="T74" fmla="*/ 51 w 59"/>
                <a:gd name="T75" fmla="*/ 49 h 59"/>
                <a:gd name="T76" fmla="*/ 59 w 59"/>
                <a:gd name="T77" fmla="*/ 29 h 59"/>
                <a:gd name="T78" fmla="*/ 56 w 59"/>
                <a:gd name="T79" fmla="*/ 18 h 59"/>
                <a:gd name="T80" fmla="*/ 54 w 59"/>
                <a:gd name="T81" fmla="*/ 14 h 59"/>
                <a:gd name="T82" fmla="*/ 41 w 59"/>
                <a:gd name="T83" fmla="*/ 3 h 59"/>
                <a:gd name="T84" fmla="*/ 41 w 59"/>
                <a:gd name="T85" fmla="*/ 3 h 59"/>
                <a:gd name="T86" fmla="*/ 37 w 59"/>
                <a:gd name="T87" fmla="*/ 1 h 59"/>
                <a:gd name="T88" fmla="*/ 37 w 59"/>
                <a:gd name="T89" fmla="*/ 1 h 59"/>
                <a:gd name="T90" fmla="*/ 30 w 59"/>
                <a:gd name="T91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9" h="59">
                  <a:moveTo>
                    <a:pt x="22" y="9"/>
                  </a:moveTo>
                  <a:cubicBezTo>
                    <a:pt x="24" y="9"/>
                    <a:pt x="27" y="8"/>
                    <a:pt x="29" y="8"/>
                  </a:cubicBezTo>
                  <a:cubicBezTo>
                    <a:pt x="29" y="8"/>
                    <a:pt x="29" y="8"/>
                    <a:pt x="30" y="8"/>
                  </a:cubicBezTo>
                  <a:cubicBezTo>
                    <a:pt x="31" y="8"/>
                    <a:pt x="33" y="8"/>
                    <a:pt x="34" y="9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36" y="9"/>
                    <a:pt x="37" y="9"/>
                    <a:pt x="38" y="10"/>
                  </a:cubicBezTo>
                  <a:cubicBezTo>
                    <a:pt x="38" y="10"/>
                    <a:pt x="38" y="10"/>
                    <a:pt x="38" y="10"/>
                  </a:cubicBezTo>
                  <a:cubicBezTo>
                    <a:pt x="42" y="12"/>
                    <a:pt x="45" y="14"/>
                    <a:pt x="47" y="18"/>
                  </a:cubicBezTo>
                  <a:cubicBezTo>
                    <a:pt x="48" y="19"/>
                    <a:pt x="49" y="20"/>
                    <a:pt x="49" y="21"/>
                  </a:cubicBezTo>
                  <a:cubicBezTo>
                    <a:pt x="50" y="24"/>
                    <a:pt x="51" y="26"/>
                    <a:pt x="51" y="29"/>
                  </a:cubicBezTo>
                  <a:cubicBezTo>
                    <a:pt x="51" y="35"/>
                    <a:pt x="49" y="40"/>
                    <a:pt x="46" y="43"/>
                  </a:cubicBezTo>
                  <a:cubicBezTo>
                    <a:pt x="45" y="44"/>
                    <a:pt x="44" y="45"/>
                    <a:pt x="43" y="46"/>
                  </a:cubicBezTo>
                  <a:cubicBezTo>
                    <a:pt x="40" y="49"/>
                    <a:pt x="37" y="50"/>
                    <a:pt x="33" y="51"/>
                  </a:cubicBezTo>
                  <a:cubicBezTo>
                    <a:pt x="32" y="51"/>
                    <a:pt x="31" y="51"/>
                    <a:pt x="30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29" y="51"/>
                    <a:pt x="29" y="51"/>
                    <a:pt x="28" y="51"/>
                  </a:cubicBezTo>
                  <a:cubicBezTo>
                    <a:pt x="21" y="51"/>
                    <a:pt x="15" y="47"/>
                    <a:pt x="11" y="41"/>
                  </a:cubicBezTo>
                  <a:cubicBezTo>
                    <a:pt x="10" y="39"/>
                    <a:pt x="10" y="38"/>
                    <a:pt x="9" y="37"/>
                  </a:cubicBezTo>
                  <a:cubicBezTo>
                    <a:pt x="9" y="35"/>
                    <a:pt x="8" y="32"/>
                    <a:pt x="8" y="30"/>
                  </a:cubicBezTo>
                  <a:cubicBezTo>
                    <a:pt x="8" y="28"/>
                    <a:pt x="8" y="25"/>
                    <a:pt x="9" y="23"/>
                  </a:cubicBezTo>
                  <a:cubicBezTo>
                    <a:pt x="10" y="22"/>
                    <a:pt x="10" y="20"/>
                    <a:pt x="11" y="19"/>
                  </a:cubicBezTo>
                  <a:cubicBezTo>
                    <a:pt x="13" y="16"/>
                    <a:pt x="15" y="13"/>
                    <a:pt x="18" y="11"/>
                  </a:cubicBezTo>
                  <a:cubicBezTo>
                    <a:pt x="19" y="11"/>
                    <a:pt x="21" y="10"/>
                    <a:pt x="22" y="9"/>
                  </a:cubicBezTo>
                  <a:moveTo>
                    <a:pt x="30" y="0"/>
                  </a:moveTo>
                  <a:cubicBezTo>
                    <a:pt x="29" y="0"/>
                    <a:pt x="29" y="0"/>
                    <a:pt x="29" y="0"/>
                  </a:cubicBezTo>
                  <a:cubicBezTo>
                    <a:pt x="25" y="0"/>
                    <a:pt x="22" y="1"/>
                    <a:pt x="19" y="2"/>
                  </a:cubicBezTo>
                  <a:cubicBezTo>
                    <a:pt x="17" y="3"/>
                    <a:pt x="16" y="4"/>
                    <a:pt x="15" y="4"/>
                  </a:cubicBezTo>
                  <a:cubicBezTo>
                    <a:pt x="10" y="7"/>
                    <a:pt x="6" y="11"/>
                    <a:pt x="3" y="16"/>
                  </a:cubicBezTo>
                  <a:cubicBezTo>
                    <a:pt x="3" y="17"/>
                    <a:pt x="2" y="19"/>
                    <a:pt x="2" y="20"/>
                  </a:cubicBezTo>
                  <a:cubicBezTo>
                    <a:pt x="1" y="23"/>
                    <a:pt x="0" y="27"/>
                    <a:pt x="0" y="30"/>
                  </a:cubicBezTo>
                  <a:cubicBezTo>
                    <a:pt x="0" y="34"/>
                    <a:pt x="1" y="37"/>
                    <a:pt x="2" y="40"/>
                  </a:cubicBezTo>
                  <a:cubicBezTo>
                    <a:pt x="3" y="42"/>
                    <a:pt x="3" y="43"/>
                    <a:pt x="4" y="44"/>
                  </a:cubicBezTo>
                  <a:cubicBezTo>
                    <a:pt x="9" y="53"/>
                    <a:pt x="18" y="59"/>
                    <a:pt x="29" y="59"/>
                  </a:cubicBezTo>
                  <a:cubicBezTo>
                    <a:pt x="29" y="59"/>
                    <a:pt x="29" y="59"/>
                    <a:pt x="30" y="59"/>
                  </a:cubicBezTo>
                  <a:cubicBezTo>
                    <a:pt x="30" y="59"/>
                    <a:pt x="30" y="59"/>
                    <a:pt x="30" y="59"/>
                  </a:cubicBezTo>
                  <a:cubicBezTo>
                    <a:pt x="31" y="59"/>
                    <a:pt x="32" y="59"/>
                    <a:pt x="33" y="59"/>
                  </a:cubicBezTo>
                  <a:cubicBezTo>
                    <a:pt x="39" y="58"/>
                    <a:pt x="44" y="56"/>
                    <a:pt x="48" y="52"/>
                  </a:cubicBezTo>
                  <a:cubicBezTo>
                    <a:pt x="49" y="51"/>
                    <a:pt x="51" y="50"/>
                    <a:pt x="51" y="49"/>
                  </a:cubicBezTo>
                  <a:cubicBezTo>
                    <a:pt x="56" y="44"/>
                    <a:pt x="59" y="37"/>
                    <a:pt x="59" y="29"/>
                  </a:cubicBezTo>
                  <a:cubicBezTo>
                    <a:pt x="59" y="25"/>
                    <a:pt x="58" y="21"/>
                    <a:pt x="56" y="18"/>
                  </a:cubicBezTo>
                  <a:cubicBezTo>
                    <a:pt x="56" y="17"/>
                    <a:pt x="55" y="15"/>
                    <a:pt x="54" y="14"/>
                  </a:cubicBezTo>
                  <a:cubicBezTo>
                    <a:pt x="51" y="9"/>
                    <a:pt x="46" y="5"/>
                    <a:pt x="41" y="3"/>
                  </a:cubicBezTo>
                  <a:cubicBezTo>
                    <a:pt x="41" y="3"/>
                    <a:pt x="41" y="3"/>
                    <a:pt x="41" y="3"/>
                  </a:cubicBezTo>
                  <a:cubicBezTo>
                    <a:pt x="40" y="2"/>
                    <a:pt x="38" y="2"/>
                    <a:pt x="37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34" y="1"/>
                    <a:pt x="32" y="0"/>
                    <a:pt x="30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" name="Freeform 20308"/>
            <p:cNvSpPr/>
            <p:nvPr/>
          </p:nvSpPr>
          <p:spPr bwMode="auto">
            <a:xfrm>
              <a:off x="5969649" y="7101233"/>
              <a:ext cx="90046" cy="88044"/>
            </a:xfrm>
            <a:custGeom>
              <a:avLst/>
              <a:gdLst>
                <a:gd name="T0" fmla="*/ 29 w 57"/>
                <a:gd name="T1" fmla="*/ 0 h 56"/>
                <a:gd name="T2" fmla="*/ 28 w 57"/>
                <a:gd name="T3" fmla="*/ 0 h 56"/>
                <a:gd name="T4" fmla="*/ 16 w 57"/>
                <a:gd name="T5" fmla="*/ 3 h 56"/>
                <a:gd name="T6" fmla="*/ 13 w 57"/>
                <a:gd name="T7" fmla="*/ 5 h 56"/>
                <a:gd name="T8" fmla="*/ 0 w 57"/>
                <a:gd name="T9" fmla="*/ 29 h 56"/>
                <a:gd name="T10" fmla="*/ 2 w 57"/>
                <a:gd name="T11" fmla="*/ 38 h 56"/>
                <a:gd name="T12" fmla="*/ 4 w 57"/>
                <a:gd name="T13" fmla="*/ 42 h 56"/>
                <a:gd name="T14" fmla="*/ 14 w 57"/>
                <a:gd name="T15" fmla="*/ 52 h 56"/>
                <a:gd name="T16" fmla="*/ 18 w 57"/>
                <a:gd name="T17" fmla="*/ 54 h 56"/>
                <a:gd name="T18" fmla="*/ 28 w 57"/>
                <a:gd name="T19" fmla="*/ 56 h 56"/>
                <a:gd name="T20" fmla="*/ 29 w 57"/>
                <a:gd name="T21" fmla="*/ 56 h 56"/>
                <a:gd name="T22" fmla="*/ 41 w 57"/>
                <a:gd name="T23" fmla="*/ 53 h 56"/>
                <a:gd name="T24" fmla="*/ 45 w 57"/>
                <a:gd name="T25" fmla="*/ 51 h 56"/>
                <a:gd name="T26" fmla="*/ 55 w 57"/>
                <a:gd name="T27" fmla="*/ 38 h 56"/>
                <a:gd name="T28" fmla="*/ 56 w 57"/>
                <a:gd name="T29" fmla="*/ 34 h 56"/>
                <a:gd name="T30" fmla="*/ 57 w 57"/>
                <a:gd name="T31" fmla="*/ 28 h 56"/>
                <a:gd name="T32" fmla="*/ 54 w 57"/>
                <a:gd name="T33" fmla="*/ 17 h 56"/>
                <a:gd name="T34" fmla="*/ 52 w 57"/>
                <a:gd name="T35" fmla="*/ 13 h 56"/>
                <a:gd name="T36" fmla="*/ 29 w 57"/>
                <a:gd name="T37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7" h="56">
                  <a:moveTo>
                    <a:pt x="29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0" y="1"/>
                    <a:pt x="16" y="3"/>
                  </a:cubicBezTo>
                  <a:cubicBezTo>
                    <a:pt x="15" y="3"/>
                    <a:pt x="14" y="4"/>
                    <a:pt x="13" y="5"/>
                  </a:cubicBezTo>
                  <a:cubicBezTo>
                    <a:pt x="5" y="10"/>
                    <a:pt x="0" y="19"/>
                    <a:pt x="0" y="29"/>
                  </a:cubicBezTo>
                  <a:cubicBezTo>
                    <a:pt x="0" y="32"/>
                    <a:pt x="1" y="35"/>
                    <a:pt x="2" y="38"/>
                  </a:cubicBezTo>
                  <a:cubicBezTo>
                    <a:pt x="3" y="40"/>
                    <a:pt x="3" y="41"/>
                    <a:pt x="4" y="42"/>
                  </a:cubicBezTo>
                  <a:cubicBezTo>
                    <a:pt x="7" y="47"/>
                    <a:pt x="10" y="50"/>
                    <a:pt x="14" y="52"/>
                  </a:cubicBezTo>
                  <a:cubicBezTo>
                    <a:pt x="15" y="53"/>
                    <a:pt x="17" y="54"/>
                    <a:pt x="18" y="54"/>
                  </a:cubicBezTo>
                  <a:cubicBezTo>
                    <a:pt x="21" y="56"/>
                    <a:pt x="25" y="56"/>
                    <a:pt x="28" y="56"/>
                  </a:cubicBezTo>
                  <a:cubicBezTo>
                    <a:pt x="29" y="56"/>
                    <a:pt x="29" y="56"/>
                    <a:pt x="29" y="56"/>
                  </a:cubicBezTo>
                  <a:cubicBezTo>
                    <a:pt x="33" y="56"/>
                    <a:pt x="38" y="55"/>
                    <a:pt x="41" y="53"/>
                  </a:cubicBezTo>
                  <a:cubicBezTo>
                    <a:pt x="43" y="53"/>
                    <a:pt x="44" y="52"/>
                    <a:pt x="45" y="51"/>
                  </a:cubicBezTo>
                  <a:cubicBezTo>
                    <a:pt x="49" y="48"/>
                    <a:pt x="53" y="43"/>
                    <a:pt x="55" y="38"/>
                  </a:cubicBezTo>
                  <a:cubicBezTo>
                    <a:pt x="55" y="36"/>
                    <a:pt x="56" y="35"/>
                    <a:pt x="56" y="34"/>
                  </a:cubicBezTo>
                  <a:cubicBezTo>
                    <a:pt x="56" y="32"/>
                    <a:pt x="57" y="30"/>
                    <a:pt x="57" y="28"/>
                  </a:cubicBezTo>
                  <a:cubicBezTo>
                    <a:pt x="57" y="24"/>
                    <a:pt x="56" y="20"/>
                    <a:pt x="54" y="17"/>
                  </a:cubicBezTo>
                  <a:cubicBezTo>
                    <a:pt x="54" y="15"/>
                    <a:pt x="53" y="14"/>
                    <a:pt x="52" y="13"/>
                  </a:cubicBezTo>
                  <a:cubicBezTo>
                    <a:pt x="47" y="5"/>
                    <a:pt x="38" y="0"/>
                    <a:pt x="2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" name="Freeform 20309"/>
            <p:cNvSpPr>
              <a:spLocks noEditPoints="1"/>
            </p:cNvSpPr>
            <p:nvPr/>
          </p:nvSpPr>
          <p:spPr bwMode="auto">
            <a:xfrm>
              <a:off x="5924293" y="7055210"/>
              <a:ext cx="181425" cy="180091"/>
            </a:xfrm>
            <a:custGeom>
              <a:avLst/>
              <a:gdLst>
                <a:gd name="T0" fmla="*/ 38 w 115"/>
                <a:gd name="T1" fmla="*/ 20 h 114"/>
                <a:gd name="T2" fmla="*/ 57 w 115"/>
                <a:gd name="T3" fmla="*/ 15 h 114"/>
                <a:gd name="T4" fmla="*/ 58 w 115"/>
                <a:gd name="T5" fmla="*/ 15 h 114"/>
                <a:gd name="T6" fmla="*/ 93 w 115"/>
                <a:gd name="T7" fmla="*/ 36 h 114"/>
                <a:gd name="T8" fmla="*/ 95 w 115"/>
                <a:gd name="T9" fmla="*/ 40 h 114"/>
                <a:gd name="T10" fmla="*/ 99 w 115"/>
                <a:gd name="T11" fmla="*/ 56 h 114"/>
                <a:gd name="T12" fmla="*/ 98 w 115"/>
                <a:gd name="T13" fmla="*/ 67 h 114"/>
                <a:gd name="T14" fmla="*/ 97 w 115"/>
                <a:gd name="T15" fmla="*/ 71 h 114"/>
                <a:gd name="T16" fmla="*/ 81 w 115"/>
                <a:gd name="T17" fmla="*/ 92 h 114"/>
                <a:gd name="T18" fmla="*/ 77 w 115"/>
                <a:gd name="T19" fmla="*/ 94 h 114"/>
                <a:gd name="T20" fmla="*/ 58 w 115"/>
                <a:gd name="T21" fmla="*/ 99 h 114"/>
                <a:gd name="T22" fmla="*/ 57 w 115"/>
                <a:gd name="T23" fmla="*/ 99 h 114"/>
                <a:gd name="T24" fmla="*/ 41 w 115"/>
                <a:gd name="T25" fmla="*/ 96 h 114"/>
                <a:gd name="T26" fmla="*/ 37 w 115"/>
                <a:gd name="T27" fmla="*/ 94 h 114"/>
                <a:gd name="T28" fmla="*/ 21 w 115"/>
                <a:gd name="T29" fmla="*/ 78 h 114"/>
                <a:gd name="T30" fmla="*/ 19 w 115"/>
                <a:gd name="T31" fmla="*/ 74 h 114"/>
                <a:gd name="T32" fmla="*/ 16 w 115"/>
                <a:gd name="T33" fmla="*/ 58 h 114"/>
                <a:gd name="T34" fmla="*/ 35 w 115"/>
                <a:gd name="T35" fmla="*/ 22 h 114"/>
                <a:gd name="T36" fmla="*/ 38 w 115"/>
                <a:gd name="T37" fmla="*/ 20 h 114"/>
                <a:gd name="T38" fmla="*/ 57 w 115"/>
                <a:gd name="T39" fmla="*/ 0 h 114"/>
                <a:gd name="T40" fmla="*/ 56 w 115"/>
                <a:gd name="T41" fmla="*/ 0 h 114"/>
                <a:gd name="T42" fmla="*/ 31 w 115"/>
                <a:gd name="T43" fmla="*/ 7 h 114"/>
                <a:gd name="T44" fmla="*/ 27 w 115"/>
                <a:gd name="T45" fmla="*/ 9 h 114"/>
                <a:gd name="T46" fmla="*/ 0 w 115"/>
                <a:gd name="T47" fmla="*/ 58 h 114"/>
                <a:gd name="T48" fmla="*/ 5 w 115"/>
                <a:gd name="T49" fmla="*/ 81 h 114"/>
                <a:gd name="T50" fmla="*/ 7 w 115"/>
                <a:gd name="T51" fmla="*/ 85 h 114"/>
                <a:gd name="T52" fmla="*/ 31 w 115"/>
                <a:gd name="T53" fmla="*/ 108 h 114"/>
                <a:gd name="T54" fmla="*/ 35 w 115"/>
                <a:gd name="T55" fmla="*/ 110 h 114"/>
                <a:gd name="T56" fmla="*/ 57 w 115"/>
                <a:gd name="T57" fmla="*/ 114 h 114"/>
                <a:gd name="T58" fmla="*/ 59 w 115"/>
                <a:gd name="T59" fmla="*/ 114 h 114"/>
                <a:gd name="T60" fmla="*/ 85 w 115"/>
                <a:gd name="T61" fmla="*/ 107 h 114"/>
                <a:gd name="T62" fmla="*/ 89 w 115"/>
                <a:gd name="T63" fmla="*/ 105 h 114"/>
                <a:gd name="T64" fmla="*/ 112 w 115"/>
                <a:gd name="T65" fmla="*/ 75 h 114"/>
                <a:gd name="T66" fmla="*/ 113 w 115"/>
                <a:gd name="T67" fmla="*/ 71 h 114"/>
                <a:gd name="T68" fmla="*/ 115 w 115"/>
                <a:gd name="T69" fmla="*/ 56 h 114"/>
                <a:gd name="T70" fmla="*/ 109 w 115"/>
                <a:gd name="T71" fmla="*/ 33 h 114"/>
                <a:gd name="T72" fmla="*/ 107 w 115"/>
                <a:gd name="T73" fmla="*/ 29 h 114"/>
                <a:gd name="T74" fmla="*/ 57 w 115"/>
                <a:gd name="T75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15" h="114">
                  <a:moveTo>
                    <a:pt x="38" y="20"/>
                  </a:moveTo>
                  <a:cubicBezTo>
                    <a:pt x="44" y="17"/>
                    <a:pt x="50" y="15"/>
                    <a:pt x="57" y="15"/>
                  </a:cubicBezTo>
                  <a:cubicBezTo>
                    <a:pt x="57" y="15"/>
                    <a:pt x="57" y="15"/>
                    <a:pt x="58" y="15"/>
                  </a:cubicBezTo>
                  <a:cubicBezTo>
                    <a:pt x="73" y="15"/>
                    <a:pt x="86" y="24"/>
                    <a:pt x="93" y="36"/>
                  </a:cubicBezTo>
                  <a:cubicBezTo>
                    <a:pt x="94" y="37"/>
                    <a:pt x="95" y="38"/>
                    <a:pt x="95" y="40"/>
                  </a:cubicBezTo>
                  <a:cubicBezTo>
                    <a:pt x="98" y="45"/>
                    <a:pt x="99" y="50"/>
                    <a:pt x="99" y="56"/>
                  </a:cubicBezTo>
                  <a:cubicBezTo>
                    <a:pt x="99" y="60"/>
                    <a:pt x="99" y="63"/>
                    <a:pt x="98" y="67"/>
                  </a:cubicBezTo>
                  <a:cubicBezTo>
                    <a:pt x="98" y="68"/>
                    <a:pt x="97" y="69"/>
                    <a:pt x="97" y="71"/>
                  </a:cubicBezTo>
                  <a:cubicBezTo>
                    <a:pt x="94" y="79"/>
                    <a:pt x="88" y="87"/>
                    <a:pt x="81" y="92"/>
                  </a:cubicBezTo>
                  <a:cubicBezTo>
                    <a:pt x="80" y="93"/>
                    <a:pt x="78" y="93"/>
                    <a:pt x="77" y="94"/>
                  </a:cubicBezTo>
                  <a:cubicBezTo>
                    <a:pt x="72" y="97"/>
                    <a:pt x="65" y="99"/>
                    <a:pt x="58" y="99"/>
                  </a:cubicBezTo>
                  <a:cubicBezTo>
                    <a:pt x="58" y="99"/>
                    <a:pt x="58" y="99"/>
                    <a:pt x="57" y="99"/>
                  </a:cubicBezTo>
                  <a:cubicBezTo>
                    <a:pt x="52" y="99"/>
                    <a:pt x="46" y="98"/>
                    <a:pt x="41" y="96"/>
                  </a:cubicBezTo>
                  <a:cubicBezTo>
                    <a:pt x="40" y="95"/>
                    <a:pt x="39" y="94"/>
                    <a:pt x="37" y="94"/>
                  </a:cubicBezTo>
                  <a:cubicBezTo>
                    <a:pt x="31" y="90"/>
                    <a:pt x="25" y="84"/>
                    <a:pt x="21" y="78"/>
                  </a:cubicBezTo>
                  <a:cubicBezTo>
                    <a:pt x="20" y="76"/>
                    <a:pt x="20" y="75"/>
                    <a:pt x="19" y="74"/>
                  </a:cubicBezTo>
                  <a:cubicBezTo>
                    <a:pt x="17" y="69"/>
                    <a:pt x="16" y="63"/>
                    <a:pt x="16" y="58"/>
                  </a:cubicBezTo>
                  <a:cubicBezTo>
                    <a:pt x="15" y="43"/>
                    <a:pt x="23" y="30"/>
                    <a:pt x="35" y="22"/>
                  </a:cubicBezTo>
                  <a:cubicBezTo>
                    <a:pt x="36" y="21"/>
                    <a:pt x="37" y="21"/>
                    <a:pt x="38" y="20"/>
                  </a:cubicBezTo>
                  <a:moveTo>
                    <a:pt x="57" y="0"/>
                  </a:moveTo>
                  <a:cubicBezTo>
                    <a:pt x="57" y="0"/>
                    <a:pt x="57" y="0"/>
                    <a:pt x="56" y="0"/>
                  </a:cubicBezTo>
                  <a:cubicBezTo>
                    <a:pt x="47" y="0"/>
                    <a:pt x="38" y="3"/>
                    <a:pt x="31" y="7"/>
                  </a:cubicBezTo>
                  <a:cubicBezTo>
                    <a:pt x="29" y="7"/>
                    <a:pt x="28" y="8"/>
                    <a:pt x="27" y="9"/>
                  </a:cubicBezTo>
                  <a:cubicBezTo>
                    <a:pt x="11" y="19"/>
                    <a:pt x="0" y="37"/>
                    <a:pt x="0" y="58"/>
                  </a:cubicBezTo>
                  <a:cubicBezTo>
                    <a:pt x="0" y="66"/>
                    <a:pt x="2" y="74"/>
                    <a:pt x="5" y="81"/>
                  </a:cubicBezTo>
                  <a:cubicBezTo>
                    <a:pt x="6" y="82"/>
                    <a:pt x="7" y="83"/>
                    <a:pt x="7" y="85"/>
                  </a:cubicBezTo>
                  <a:cubicBezTo>
                    <a:pt x="13" y="94"/>
                    <a:pt x="21" y="102"/>
                    <a:pt x="31" y="108"/>
                  </a:cubicBezTo>
                  <a:cubicBezTo>
                    <a:pt x="32" y="108"/>
                    <a:pt x="33" y="109"/>
                    <a:pt x="35" y="110"/>
                  </a:cubicBezTo>
                  <a:cubicBezTo>
                    <a:pt x="42" y="113"/>
                    <a:pt x="49" y="114"/>
                    <a:pt x="57" y="114"/>
                  </a:cubicBezTo>
                  <a:cubicBezTo>
                    <a:pt x="58" y="114"/>
                    <a:pt x="58" y="114"/>
                    <a:pt x="59" y="114"/>
                  </a:cubicBezTo>
                  <a:cubicBezTo>
                    <a:pt x="68" y="114"/>
                    <a:pt x="77" y="112"/>
                    <a:pt x="85" y="107"/>
                  </a:cubicBezTo>
                  <a:cubicBezTo>
                    <a:pt x="86" y="107"/>
                    <a:pt x="88" y="106"/>
                    <a:pt x="89" y="105"/>
                  </a:cubicBezTo>
                  <a:cubicBezTo>
                    <a:pt x="99" y="98"/>
                    <a:pt x="108" y="88"/>
                    <a:pt x="112" y="75"/>
                  </a:cubicBezTo>
                  <a:cubicBezTo>
                    <a:pt x="112" y="74"/>
                    <a:pt x="113" y="72"/>
                    <a:pt x="113" y="71"/>
                  </a:cubicBezTo>
                  <a:cubicBezTo>
                    <a:pt x="114" y="66"/>
                    <a:pt x="115" y="61"/>
                    <a:pt x="115" y="56"/>
                  </a:cubicBezTo>
                  <a:cubicBezTo>
                    <a:pt x="114" y="48"/>
                    <a:pt x="113" y="40"/>
                    <a:pt x="109" y="33"/>
                  </a:cubicBezTo>
                  <a:cubicBezTo>
                    <a:pt x="109" y="31"/>
                    <a:pt x="108" y="30"/>
                    <a:pt x="107" y="29"/>
                  </a:cubicBezTo>
                  <a:cubicBezTo>
                    <a:pt x="97" y="12"/>
                    <a:pt x="79" y="0"/>
                    <a:pt x="57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" name="Freeform 20310"/>
            <p:cNvSpPr/>
            <p:nvPr/>
          </p:nvSpPr>
          <p:spPr bwMode="auto">
            <a:xfrm>
              <a:off x="4789050" y="6354190"/>
              <a:ext cx="79374" cy="78706"/>
            </a:xfrm>
            <a:custGeom>
              <a:avLst/>
              <a:gdLst>
                <a:gd name="T0" fmla="*/ 25 w 50"/>
                <a:gd name="T1" fmla="*/ 0 h 50"/>
                <a:gd name="T2" fmla="*/ 24 w 50"/>
                <a:gd name="T3" fmla="*/ 0 h 50"/>
                <a:gd name="T4" fmla="*/ 24 w 50"/>
                <a:gd name="T5" fmla="*/ 0 h 50"/>
                <a:gd name="T6" fmla="*/ 20 w 50"/>
                <a:gd name="T7" fmla="*/ 0 h 50"/>
                <a:gd name="T8" fmla="*/ 1 w 50"/>
                <a:gd name="T9" fmla="*/ 19 h 50"/>
                <a:gd name="T10" fmla="*/ 0 w 50"/>
                <a:gd name="T11" fmla="*/ 23 h 50"/>
                <a:gd name="T12" fmla="*/ 0 w 50"/>
                <a:gd name="T13" fmla="*/ 25 h 50"/>
                <a:gd name="T14" fmla="*/ 24 w 50"/>
                <a:gd name="T15" fmla="*/ 50 h 50"/>
                <a:gd name="T16" fmla="*/ 25 w 50"/>
                <a:gd name="T17" fmla="*/ 50 h 50"/>
                <a:gd name="T18" fmla="*/ 25 w 50"/>
                <a:gd name="T19" fmla="*/ 50 h 50"/>
                <a:gd name="T20" fmla="*/ 29 w 50"/>
                <a:gd name="T21" fmla="*/ 49 h 50"/>
                <a:gd name="T22" fmla="*/ 49 w 50"/>
                <a:gd name="T23" fmla="*/ 31 h 50"/>
                <a:gd name="T24" fmla="*/ 49 w 50"/>
                <a:gd name="T25" fmla="*/ 26 h 50"/>
                <a:gd name="T26" fmla="*/ 50 w 50"/>
                <a:gd name="T27" fmla="*/ 24 h 50"/>
                <a:gd name="T28" fmla="*/ 25 w 50"/>
                <a:gd name="T2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0" h="50">
                  <a:moveTo>
                    <a:pt x="25" y="0"/>
                  </a:moveTo>
                  <a:cubicBezTo>
                    <a:pt x="25" y="0"/>
                    <a:pt x="24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2" y="0"/>
                    <a:pt x="21" y="0"/>
                    <a:pt x="20" y="0"/>
                  </a:cubicBezTo>
                  <a:cubicBezTo>
                    <a:pt x="10" y="2"/>
                    <a:pt x="3" y="9"/>
                    <a:pt x="1" y="19"/>
                  </a:cubicBezTo>
                  <a:cubicBezTo>
                    <a:pt x="0" y="20"/>
                    <a:pt x="0" y="21"/>
                    <a:pt x="0" y="23"/>
                  </a:cubicBezTo>
                  <a:cubicBezTo>
                    <a:pt x="0" y="24"/>
                    <a:pt x="0" y="24"/>
                    <a:pt x="0" y="25"/>
                  </a:cubicBezTo>
                  <a:cubicBezTo>
                    <a:pt x="0" y="39"/>
                    <a:pt x="11" y="49"/>
                    <a:pt x="24" y="50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26" y="49"/>
                    <a:pt x="28" y="49"/>
                    <a:pt x="29" y="49"/>
                  </a:cubicBezTo>
                  <a:cubicBezTo>
                    <a:pt x="39" y="48"/>
                    <a:pt x="46" y="40"/>
                    <a:pt x="49" y="31"/>
                  </a:cubicBezTo>
                  <a:cubicBezTo>
                    <a:pt x="49" y="29"/>
                    <a:pt x="49" y="28"/>
                    <a:pt x="49" y="26"/>
                  </a:cubicBezTo>
                  <a:cubicBezTo>
                    <a:pt x="50" y="26"/>
                    <a:pt x="50" y="25"/>
                    <a:pt x="50" y="24"/>
                  </a:cubicBezTo>
                  <a:cubicBezTo>
                    <a:pt x="49" y="11"/>
                    <a:pt x="38" y="0"/>
                    <a:pt x="25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" name="Freeform 20312"/>
            <p:cNvSpPr>
              <a:spLocks noEditPoints="1"/>
            </p:cNvSpPr>
            <p:nvPr/>
          </p:nvSpPr>
          <p:spPr bwMode="auto">
            <a:xfrm>
              <a:off x="4748355" y="6312835"/>
              <a:ext cx="159414" cy="159414"/>
            </a:xfrm>
            <a:custGeom>
              <a:avLst/>
              <a:gdLst>
                <a:gd name="T0" fmla="*/ 49 w 101"/>
                <a:gd name="T1" fmla="*/ 14 h 101"/>
                <a:gd name="T2" fmla="*/ 50 w 101"/>
                <a:gd name="T3" fmla="*/ 14 h 101"/>
                <a:gd name="T4" fmla="*/ 51 w 101"/>
                <a:gd name="T5" fmla="*/ 14 h 101"/>
                <a:gd name="T6" fmla="*/ 88 w 101"/>
                <a:gd name="T7" fmla="*/ 50 h 101"/>
                <a:gd name="T8" fmla="*/ 87 w 101"/>
                <a:gd name="T9" fmla="*/ 54 h 101"/>
                <a:gd name="T10" fmla="*/ 87 w 101"/>
                <a:gd name="T11" fmla="*/ 59 h 101"/>
                <a:gd name="T12" fmla="*/ 56 w 101"/>
                <a:gd name="T13" fmla="*/ 87 h 101"/>
                <a:gd name="T14" fmla="*/ 52 w 101"/>
                <a:gd name="T15" fmla="*/ 88 h 101"/>
                <a:gd name="T16" fmla="*/ 51 w 101"/>
                <a:gd name="T17" fmla="*/ 88 h 101"/>
                <a:gd name="T18" fmla="*/ 51 w 101"/>
                <a:gd name="T19" fmla="*/ 88 h 101"/>
                <a:gd name="T20" fmla="*/ 14 w 101"/>
                <a:gd name="T21" fmla="*/ 51 h 101"/>
                <a:gd name="T22" fmla="*/ 14 w 101"/>
                <a:gd name="T23" fmla="*/ 47 h 101"/>
                <a:gd name="T24" fmla="*/ 15 w 101"/>
                <a:gd name="T25" fmla="*/ 43 h 101"/>
                <a:gd name="T26" fmla="*/ 44 w 101"/>
                <a:gd name="T27" fmla="*/ 14 h 101"/>
                <a:gd name="T28" fmla="*/ 49 w 101"/>
                <a:gd name="T29" fmla="*/ 14 h 101"/>
                <a:gd name="T30" fmla="*/ 51 w 101"/>
                <a:gd name="T31" fmla="*/ 0 h 101"/>
                <a:gd name="T32" fmla="*/ 50 w 101"/>
                <a:gd name="T33" fmla="*/ 0 h 101"/>
                <a:gd name="T34" fmla="*/ 47 w 101"/>
                <a:gd name="T35" fmla="*/ 0 h 101"/>
                <a:gd name="T36" fmla="*/ 43 w 101"/>
                <a:gd name="T37" fmla="*/ 1 h 101"/>
                <a:gd name="T38" fmla="*/ 1 w 101"/>
                <a:gd name="T39" fmla="*/ 41 h 101"/>
                <a:gd name="T40" fmla="*/ 1 w 101"/>
                <a:gd name="T41" fmla="*/ 45 h 101"/>
                <a:gd name="T42" fmla="*/ 0 w 101"/>
                <a:gd name="T43" fmla="*/ 52 h 101"/>
                <a:gd name="T44" fmla="*/ 51 w 101"/>
                <a:gd name="T45" fmla="*/ 101 h 101"/>
                <a:gd name="T46" fmla="*/ 52 w 101"/>
                <a:gd name="T47" fmla="*/ 101 h 101"/>
                <a:gd name="T48" fmla="*/ 53 w 101"/>
                <a:gd name="T49" fmla="*/ 101 h 101"/>
                <a:gd name="T50" fmla="*/ 57 w 101"/>
                <a:gd name="T51" fmla="*/ 101 h 101"/>
                <a:gd name="T52" fmla="*/ 100 w 101"/>
                <a:gd name="T53" fmla="*/ 61 h 101"/>
                <a:gd name="T54" fmla="*/ 101 w 101"/>
                <a:gd name="T55" fmla="*/ 57 h 101"/>
                <a:gd name="T56" fmla="*/ 101 w 101"/>
                <a:gd name="T57" fmla="*/ 50 h 101"/>
                <a:gd name="T58" fmla="*/ 51 w 101"/>
                <a:gd name="T5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01" h="101">
                  <a:moveTo>
                    <a:pt x="49" y="14"/>
                  </a:moveTo>
                  <a:cubicBezTo>
                    <a:pt x="49" y="14"/>
                    <a:pt x="50" y="14"/>
                    <a:pt x="50" y="14"/>
                  </a:cubicBezTo>
                  <a:cubicBezTo>
                    <a:pt x="50" y="14"/>
                    <a:pt x="50" y="14"/>
                    <a:pt x="51" y="14"/>
                  </a:cubicBezTo>
                  <a:cubicBezTo>
                    <a:pt x="71" y="14"/>
                    <a:pt x="87" y="30"/>
                    <a:pt x="88" y="50"/>
                  </a:cubicBezTo>
                  <a:cubicBezTo>
                    <a:pt x="88" y="51"/>
                    <a:pt x="88" y="53"/>
                    <a:pt x="87" y="54"/>
                  </a:cubicBezTo>
                  <a:cubicBezTo>
                    <a:pt x="87" y="56"/>
                    <a:pt x="87" y="57"/>
                    <a:pt x="87" y="59"/>
                  </a:cubicBezTo>
                  <a:cubicBezTo>
                    <a:pt x="83" y="73"/>
                    <a:pt x="71" y="85"/>
                    <a:pt x="56" y="87"/>
                  </a:cubicBezTo>
                  <a:cubicBezTo>
                    <a:pt x="55" y="87"/>
                    <a:pt x="53" y="88"/>
                    <a:pt x="52" y="88"/>
                  </a:cubicBezTo>
                  <a:cubicBezTo>
                    <a:pt x="52" y="88"/>
                    <a:pt x="51" y="88"/>
                    <a:pt x="51" y="88"/>
                  </a:cubicBezTo>
                  <a:cubicBezTo>
                    <a:pt x="51" y="88"/>
                    <a:pt x="51" y="88"/>
                    <a:pt x="51" y="88"/>
                  </a:cubicBezTo>
                  <a:cubicBezTo>
                    <a:pt x="31" y="88"/>
                    <a:pt x="14" y="71"/>
                    <a:pt x="14" y="51"/>
                  </a:cubicBezTo>
                  <a:cubicBezTo>
                    <a:pt x="14" y="50"/>
                    <a:pt x="14" y="48"/>
                    <a:pt x="14" y="47"/>
                  </a:cubicBezTo>
                  <a:cubicBezTo>
                    <a:pt x="14" y="46"/>
                    <a:pt x="14" y="44"/>
                    <a:pt x="15" y="43"/>
                  </a:cubicBezTo>
                  <a:cubicBezTo>
                    <a:pt x="18" y="28"/>
                    <a:pt x="30" y="17"/>
                    <a:pt x="44" y="14"/>
                  </a:cubicBezTo>
                  <a:cubicBezTo>
                    <a:pt x="46" y="14"/>
                    <a:pt x="47" y="14"/>
                    <a:pt x="49" y="14"/>
                  </a:cubicBezTo>
                  <a:moveTo>
                    <a:pt x="51" y="0"/>
                  </a:moveTo>
                  <a:cubicBezTo>
                    <a:pt x="50" y="0"/>
                    <a:pt x="50" y="0"/>
                    <a:pt x="50" y="0"/>
                  </a:cubicBezTo>
                  <a:cubicBezTo>
                    <a:pt x="49" y="0"/>
                    <a:pt x="48" y="0"/>
                    <a:pt x="47" y="0"/>
                  </a:cubicBezTo>
                  <a:cubicBezTo>
                    <a:pt x="46" y="0"/>
                    <a:pt x="44" y="1"/>
                    <a:pt x="43" y="1"/>
                  </a:cubicBezTo>
                  <a:cubicBezTo>
                    <a:pt x="22" y="4"/>
                    <a:pt x="5" y="20"/>
                    <a:pt x="1" y="41"/>
                  </a:cubicBezTo>
                  <a:cubicBezTo>
                    <a:pt x="1" y="42"/>
                    <a:pt x="1" y="43"/>
                    <a:pt x="1" y="45"/>
                  </a:cubicBezTo>
                  <a:cubicBezTo>
                    <a:pt x="0" y="47"/>
                    <a:pt x="0" y="49"/>
                    <a:pt x="0" y="52"/>
                  </a:cubicBezTo>
                  <a:cubicBezTo>
                    <a:pt x="1" y="79"/>
                    <a:pt x="23" y="101"/>
                    <a:pt x="51" y="101"/>
                  </a:cubicBezTo>
                  <a:cubicBezTo>
                    <a:pt x="51" y="101"/>
                    <a:pt x="51" y="101"/>
                    <a:pt x="52" y="101"/>
                  </a:cubicBezTo>
                  <a:cubicBezTo>
                    <a:pt x="52" y="101"/>
                    <a:pt x="53" y="101"/>
                    <a:pt x="53" y="101"/>
                  </a:cubicBezTo>
                  <a:cubicBezTo>
                    <a:pt x="54" y="101"/>
                    <a:pt x="56" y="101"/>
                    <a:pt x="57" y="101"/>
                  </a:cubicBezTo>
                  <a:cubicBezTo>
                    <a:pt x="79" y="98"/>
                    <a:pt x="96" y="82"/>
                    <a:pt x="100" y="61"/>
                  </a:cubicBezTo>
                  <a:cubicBezTo>
                    <a:pt x="100" y="59"/>
                    <a:pt x="101" y="58"/>
                    <a:pt x="101" y="57"/>
                  </a:cubicBezTo>
                  <a:cubicBezTo>
                    <a:pt x="101" y="54"/>
                    <a:pt x="101" y="52"/>
                    <a:pt x="101" y="50"/>
                  </a:cubicBezTo>
                  <a:cubicBezTo>
                    <a:pt x="101" y="22"/>
                    <a:pt x="78" y="0"/>
                    <a:pt x="5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" name="Freeform 20313"/>
            <p:cNvSpPr/>
            <p:nvPr/>
          </p:nvSpPr>
          <p:spPr bwMode="auto">
            <a:xfrm>
              <a:off x="4494894" y="7487428"/>
              <a:ext cx="110056" cy="108722"/>
            </a:xfrm>
            <a:custGeom>
              <a:avLst/>
              <a:gdLst>
                <a:gd name="T0" fmla="*/ 35 w 70"/>
                <a:gd name="T1" fmla="*/ 0 h 69"/>
                <a:gd name="T2" fmla="*/ 34 w 70"/>
                <a:gd name="T3" fmla="*/ 0 h 69"/>
                <a:gd name="T4" fmla="*/ 31 w 70"/>
                <a:gd name="T5" fmla="*/ 0 h 69"/>
                <a:gd name="T6" fmla="*/ 27 w 70"/>
                <a:gd name="T7" fmla="*/ 1 h 69"/>
                <a:gd name="T8" fmla="*/ 20 w 70"/>
                <a:gd name="T9" fmla="*/ 3 h 69"/>
                <a:gd name="T10" fmla="*/ 16 w 70"/>
                <a:gd name="T11" fmla="*/ 6 h 69"/>
                <a:gd name="T12" fmla="*/ 3 w 70"/>
                <a:gd name="T13" fmla="*/ 21 h 69"/>
                <a:gd name="T14" fmla="*/ 2 w 70"/>
                <a:gd name="T15" fmla="*/ 25 h 69"/>
                <a:gd name="T16" fmla="*/ 0 w 70"/>
                <a:gd name="T17" fmla="*/ 35 h 69"/>
                <a:gd name="T18" fmla="*/ 26 w 70"/>
                <a:gd name="T19" fmla="*/ 68 h 69"/>
                <a:gd name="T20" fmla="*/ 30 w 70"/>
                <a:gd name="T21" fmla="*/ 69 h 69"/>
                <a:gd name="T22" fmla="*/ 35 w 70"/>
                <a:gd name="T23" fmla="*/ 69 h 69"/>
                <a:gd name="T24" fmla="*/ 36 w 70"/>
                <a:gd name="T25" fmla="*/ 69 h 69"/>
                <a:gd name="T26" fmla="*/ 57 w 70"/>
                <a:gd name="T27" fmla="*/ 61 h 69"/>
                <a:gd name="T28" fmla="*/ 60 w 70"/>
                <a:gd name="T29" fmla="*/ 58 h 69"/>
                <a:gd name="T30" fmla="*/ 69 w 70"/>
                <a:gd name="T31" fmla="*/ 34 h 69"/>
                <a:gd name="T32" fmla="*/ 53 w 70"/>
                <a:gd name="T33" fmla="*/ 5 h 69"/>
                <a:gd name="T34" fmla="*/ 49 w 70"/>
                <a:gd name="T35" fmla="*/ 3 h 69"/>
                <a:gd name="T36" fmla="*/ 35 w 70"/>
                <a:gd name="T37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0" h="69">
                  <a:moveTo>
                    <a:pt x="35" y="0"/>
                  </a:moveTo>
                  <a:cubicBezTo>
                    <a:pt x="35" y="0"/>
                    <a:pt x="35" y="0"/>
                    <a:pt x="34" y="0"/>
                  </a:cubicBezTo>
                  <a:cubicBezTo>
                    <a:pt x="33" y="0"/>
                    <a:pt x="32" y="0"/>
                    <a:pt x="31" y="0"/>
                  </a:cubicBezTo>
                  <a:cubicBezTo>
                    <a:pt x="29" y="0"/>
                    <a:pt x="28" y="1"/>
                    <a:pt x="27" y="1"/>
                  </a:cubicBezTo>
                  <a:cubicBezTo>
                    <a:pt x="24" y="2"/>
                    <a:pt x="22" y="2"/>
                    <a:pt x="20" y="3"/>
                  </a:cubicBezTo>
                  <a:cubicBezTo>
                    <a:pt x="19" y="4"/>
                    <a:pt x="17" y="5"/>
                    <a:pt x="16" y="6"/>
                  </a:cubicBezTo>
                  <a:cubicBezTo>
                    <a:pt x="10" y="9"/>
                    <a:pt x="6" y="15"/>
                    <a:pt x="3" y="21"/>
                  </a:cubicBezTo>
                  <a:cubicBezTo>
                    <a:pt x="3" y="22"/>
                    <a:pt x="2" y="24"/>
                    <a:pt x="2" y="25"/>
                  </a:cubicBezTo>
                  <a:cubicBezTo>
                    <a:pt x="1" y="28"/>
                    <a:pt x="0" y="32"/>
                    <a:pt x="0" y="35"/>
                  </a:cubicBezTo>
                  <a:cubicBezTo>
                    <a:pt x="1" y="51"/>
                    <a:pt x="12" y="64"/>
                    <a:pt x="26" y="68"/>
                  </a:cubicBezTo>
                  <a:cubicBezTo>
                    <a:pt x="28" y="68"/>
                    <a:pt x="29" y="69"/>
                    <a:pt x="30" y="69"/>
                  </a:cubicBezTo>
                  <a:cubicBezTo>
                    <a:pt x="32" y="69"/>
                    <a:pt x="33" y="69"/>
                    <a:pt x="35" y="69"/>
                  </a:cubicBezTo>
                  <a:cubicBezTo>
                    <a:pt x="35" y="69"/>
                    <a:pt x="35" y="69"/>
                    <a:pt x="36" y="69"/>
                  </a:cubicBezTo>
                  <a:cubicBezTo>
                    <a:pt x="44" y="69"/>
                    <a:pt x="51" y="66"/>
                    <a:pt x="57" y="61"/>
                  </a:cubicBezTo>
                  <a:cubicBezTo>
                    <a:pt x="58" y="60"/>
                    <a:pt x="59" y="59"/>
                    <a:pt x="60" y="58"/>
                  </a:cubicBezTo>
                  <a:cubicBezTo>
                    <a:pt x="66" y="52"/>
                    <a:pt x="70" y="43"/>
                    <a:pt x="69" y="34"/>
                  </a:cubicBezTo>
                  <a:cubicBezTo>
                    <a:pt x="69" y="22"/>
                    <a:pt x="63" y="11"/>
                    <a:pt x="53" y="5"/>
                  </a:cubicBezTo>
                  <a:cubicBezTo>
                    <a:pt x="52" y="4"/>
                    <a:pt x="50" y="4"/>
                    <a:pt x="49" y="3"/>
                  </a:cubicBezTo>
                  <a:cubicBezTo>
                    <a:pt x="45" y="1"/>
                    <a:pt x="40" y="0"/>
                    <a:pt x="3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" name="Freeform 20314"/>
            <p:cNvSpPr>
              <a:spLocks noEditPoints="1"/>
            </p:cNvSpPr>
            <p:nvPr/>
          </p:nvSpPr>
          <p:spPr bwMode="auto">
            <a:xfrm>
              <a:off x="4439532" y="7430732"/>
              <a:ext cx="220778" cy="222112"/>
            </a:xfrm>
            <a:custGeom>
              <a:avLst/>
              <a:gdLst>
                <a:gd name="T0" fmla="*/ 63 w 140"/>
                <a:gd name="T1" fmla="*/ 20 h 141"/>
                <a:gd name="T2" fmla="*/ 69 w 140"/>
                <a:gd name="T3" fmla="*/ 19 h 141"/>
                <a:gd name="T4" fmla="*/ 70 w 140"/>
                <a:gd name="T5" fmla="*/ 19 h 141"/>
                <a:gd name="T6" fmla="*/ 92 w 140"/>
                <a:gd name="T7" fmla="*/ 24 h 141"/>
                <a:gd name="T8" fmla="*/ 96 w 140"/>
                <a:gd name="T9" fmla="*/ 26 h 141"/>
                <a:gd name="T10" fmla="*/ 121 w 140"/>
                <a:gd name="T11" fmla="*/ 70 h 141"/>
                <a:gd name="T12" fmla="*/ 106 w 140"/>
                <a:gd name="T13" fmla="*/ 107 h 141"/>
                <a:gd name="T14" fmla="*/ 103 w 140"/>
                <a:gd name="T15" fmla="*/ 110 h 141"/>
                <a:gd name="T16" fmla="*/ 71 w 140"/>
                <a:gd name="T17" fmla="*/ 122 h 141"/>
                <a:gd name="T18" fmla="*/ 70 w 140"/>
                <a:gd name="T19" fmla="*/ 122 h 141"/>
                <a:gd name="T20" fmla="*/ 62 w 140"/>
                <a:gd name="T21" fmla="*/ 121 h 141"/>
                <a:gd name="T22" fmla="*/ 58 w 140"/>
                <a:gd name="T23" fmla="*/ 120 h 141"/>
                <a:gd name="T24" fmla="*/ 19 w 140"/>
                <a:gd name="T25" fmla="*/ 71 h 141"/>
                <a:gd name="T26" fmla="*/ 21 w 140"/>
                <a:gd name="T27" fmla="*/ 56 h 141"/>
                <a:gd name="T28" fmla="*/ 22 w 140"/>
                <a:gd name="T29" fmla="*/ 51 h 141"/>
                <a:gd name="T30" fmla="*/ 43 w 140"/>
                <a:gd name="T31" fmla="*/ 27 h 141"/>
                <a:gd name="T32" fmla="*/ 47 w 140"/>
                <a:gd name="T33" fmla="*/ 25 h 141"/>
                <a:gd name="T34" fmla="*/ 59 w 140"/>
                <a:gd name="T35" fmla="*/ 21 h 141"/>
                <a:gd name="T36" fmla="*/ 63 w 140"/>
                <a:gd name="T37" fmla="*/ 20 h 141"/>
                <a:gd name="T38" fmla="*/ 70 w 140"/>
                <a:gd name="T39" fmla="*/ 0 h 141"/>
                <a:gd name="T40" fmla="*/ 69 w 140"/>
                <a:gd name="T41" fmla="*/ 0 h 141"/>
                <a:gd name="T42" fmla="*/ 60 w 140"/>
                <a:gd name="T43" fmla="*/ 1 h 141"/>
                <a:gd name="T44" fmla="*/ 55 w 140"/>
                <a:gd name="T45" fmla="*/ 2 h 141"/>
                <a:gd name="T46" fmla="*/ 38 w 140"/>
                <a:gd name="T47" fmla="*/ 8 h 141"/>
                <a:gd name="T48" fmla="*/ 34 w 140"/>
                <a:gd name="T49" fmla="*/ 10 h 141"/>
                <a:gd name="T50" fmla="*/ 5 w 140"/>
                <a:gd name="T51" fmla="*/ 45 h 141"/>
                <a:gd name="T52" fmla="*/ 3 w 140"/>
                <a:gd name="T53" fmla="*/ 49 h 141"/>
                <a:gd name="T54" fmla="*/ 0 w 140"/>
                <a:gd name="T55" fmla="*/ 72 h 141"/>
                <a:gd name="T56" fmla="*/ 54 w 140"/>
                <a:gd name="T57" fmla="*/ 139 h 141"/>
                <a:gd name="T58" fmla="*/ 59 w 140"/>
                <a:gd name="T59" fmla="*/ 140 h 141"/>
                <a:gd name="T60" fmla="*/ 70 w 140"/>
                <a:gd name="T61" fmla="*/ 141 h 141"/>
                <a:gd name="T62" fmla="*/ 71 w 140"/>
                <a:gd name="T63" fmla="*/ 141 h 141"/>
                <a:gd name="T64" fmla="*/ 116 w 140"/>
                <a:gd name="T65" fmla="*/ 123 h 141"/>
                <a:gd name="T66" fmla="*/ 119 w 140"/>
                <a:gd name="T67" fmla="*/ 120 h 141"/>
                <a:gd name="T68" fmla="*/ 140 w 140"/>
                <a:gd name="T69" fmla="*/ 69 h 141"/>
                <a:gd name="T70" fmla="*/ 105 w 140"/>
                <a:gd name="T71" fmla="*/ 10 h 141"/>
                <a:gd name="T72" fmla="*/ 101 w 140"/>
                <a:gd name="T73" fmla="*/ 8 h 141"/>
                <a:gd name="T74" fmla="*/ 70 w 140"/>
                <a:gd name="T75" fmla="*/ 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40" h="141">
                  <a:moveTo>
                    <a:pt x="63" y="20"/>
                  </a:moveTo>
                  <a:cubicBezTo>
                    <a:pt x="65" y="19"/>
                    <a:pt x="67" y="19"/>
                    <a:pt x="69" y="19"/>
                  </a:cubicBezTo>
                  <a:cubicBezTo>
                    <a:pt x="69" y="19"/>
                    <a:pt x="70" y="19"/>
                    <a:pt x="70" y="19"/>
                  </a:cubicBezTo>
                  <a:cubicBezTo>
                    <a:pt x="78" y="19"/>
                    <a:pt x="85" y="21"/>
                    <a:pt x="92" y="24"/>
                  </a:cubicBezTo>
                  <a:cubicBezTo>
                    <a:pt x="93" y="25"/>
                    <a:pt x="94" y="26"/>
                    <a:pt x="96" y="26"/>
                  </a:cubicBezTo>
                  <a:cubicBezTo>
                    <a:pt x="111" y="35"/>
                    <a:pt x="121" y="51"/>
                    <a:pt x="121" y="70"/>
                  </a:cubicBezTo>
                  <a:cubicBezTo>
                    <a:pt x="121" y="84"/>
                    <a:pt x="116" y="97"/>
                    <a:pt x="106" y="107"/>
                  </a:cubicBezTo>
                  <a:cubicBezTo>
                    <a:pt x="105" y="108"/>
                    <a:pt x="104" y="109"/>
                    <a:pt x="103" y="110"/>
                  </a:cubicBezTo>
                  <a:cubicBezTo>
                    <a:pt x="94" y="117"/>
                    <a:pt x="83" y="122"/>
                    <a:pt x="71" y="122"/>
                  </a:cubicBezTo>
                  <a:cubicBezTo>
                    <a:pt x="71" y="122"/>
                    <a:pt x="70" y="122"/>
                    <a:pt x="70" y="122"/>
                  </a:cubicBezTo>
                  <a:cubicBezTo>
                    <a:pt x="67" y="122"/>
                    <a:pt x="65" y="122"/>
                    <a:pt x="62" y="121"/>
                  </a:cubicBezTo>
                  <a:cubicBezTo>
                    <a:pt x="61" y="121"/>
                    <a:pt x="59" y="121"/>
                    <a:pt x="58" y="120"/>
                  </a:cubicBezTo>
                  <a:cubicBezTo>
                    <a:pt x="36" y="115"/>
                    <a:pt x="19" y="95"/>
                    <a:pt x="19" y="71"/>
                  </a:cubicBezTo>
                  <a:cubicBezTo>
                    <a:pt x="19" y="66"/>
                    <a:pt x="19" y="61"/>
                    <a:pt x="21" y="56"/>
                  </a:cubicBezTo>
                  <a:cubicBezTo>
                    <a:pt x="21" y="54"/>
                    <a:pt x="22" y="53"/>
                    <a:pt x="22" y="51"/>
                  </a:cubicBezTo>
                  <a:cubicBezTo>
                    <a:pt x="27" y="41"/>
                    <a:pt x="34" y="33"/>
                    <a:pt x="43" y="27"/>
                  </a:cubicBezTo>
                  <a:cubicBezTo>
                    <a:pt x="44" y="26"/>
                    <a:pt x="46" y="25"/>
                    <a:pt x="47" y="25"/>
                  </a:cubicBezTo>
                  <a:cubicBezTo>
                    <a:pt x="51" y="23"/>
                    <a:pt x="55" y="21"/>
                    <a:pt x="59" y="21"/>
                  </a:cubicBezTo>
                  <a:cubicBezTo>
                    <a:pt x="60" y="20"/>
                    <a:pt x="61" y="20"/>
                    <a:pt x="63" y="20"/>
                  </a:cubicBezTo>
                  <a:moveTo>
                    <a:pt x="70" y="0"/>
                  </a:moveTo>
                  <a:cubicBezTo>
                    <a:pt x="70" y="0"/>
                    <a:pt x="69" y="0"/>
                    <a:pt x="69" y="0"/>
                  </a:cubicBezTo>
                  <a:cubicBezTo>
                    <a:pt x="66" y="1"/>
                    <a:pt x="63" y="1"/>
                    <a:pt x="60" y="1"/>
                  </a:cubicBezTo>
                  <a:cubicBezTo>
                    <a:pt x="58" y="1"/>
                    <a:pt x="57" y="2"/>
                    <a:pt x="55" y="2"/>
                  </a:cubicBezTo>
                  <a:cubicBezTo>
                    <a:pt x="49" y="3"/>
                    <a:pt x="43" y="6"/>
                    <a:pt x="38" y="8"/>
                  </a:cubicBezTo>
                  <a:cubicBezTo>
                    <a:pt x="36" y="9"/>
                    <a:pt x="35" y="10"/>
                    <a:pt x="34" y="10"/>
                  </a:cubicBezTo>
                  <a:cubicBezTo>
                    <a:pt x="21" y="18"/>
                    <a:pt x="10" y="31"/>
                    <a:pt x="5" y="45"/>
                  </a:cubicBezTo>
                  <a:cubicBezTo>
                    <a:pt x="4" y="46"/>
                    <a:pt x="4" y="48"/>
                    <a:pt x="3" y="49"/>
                  </a:cubicBezTo>
                  <a:cubicBezTo>
                    <a:pt x="1" y="56"/>
                    <a:pt x="0" y="64"/>
                    <a:pt x="0" y="72"/>
                  </a:cubicBezTo>
                  <a:cubicBezTo>
                    <a:pt x="0" y="105"/>
                    <a:pt x="24" y="132"/>
                    <a:pt x="54" y="139"/>
                  </a:cubicBezTo>
                  <a:cubicBezTo>
                    <a:pt x="56" y="139"/>
                    <a:pt x="57" y="139"/>
                    <a:pt x="59" y="140"/>
                  </a:cubicBezTo>
                  <a:cubicBezTo>
                    <a:pt x="62" y="140"/>
                    <a:pt x="66" y="141"/>
                    <a:pt x="70" y="141"/>
                  </a:cubicBezTo>
                  <a:cubicBezTo>
                    <a:pt x="70" y="141"/>
                    <a:pt x="71" y="141"/>
                    <a:pt x="71" y="141"/>
                  </a:cubicBezTo>
                  <a:cubicBezTo>
                    <a:pt x="88" y="140"/>
                    <a:pt x="104" y="134"/>
                    <a:pt x="116" y="123"/>
                  </a:cubicBezTo>
                  <a:cubicBezTo>
                    <a:pt x="117" y="122"/>
                    <a:pt x="118" y="121"/>
                    <a:pt x="119" y="120"/>
                  </a:cubicBezTo>
                  <a:cubicBezTo>
                    <a:pt x="132" y="107"/>
                    <a:pt x="140" y="89"/>
                    <a:pt x="140" y="69"/>
                  </a:cubicBezTo>
                  <a:cubicBezTo>
                    <a:pt x="140" y="44"/>
                    <a:pt x="125" y="21"/>
                    <a:pt x="105" y="10"/>
                  </a:cubicBezTo>
                  <a:cubicBezTo>
                    <a:pt x="103" y="9"/>
                    <a:pt x="102" y="8"/>
                    <a:pt x="101" y="8"/>
                  </a:cubicBezTo>
                  <a:cubicBezTo>
                    <a:pt x="91" y="3"/>
                    <a:pt x="81" y="0"/>
                    <a:pt x="70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" name="Freeform 20315"/>
            <p:cNvSpPr/>
            <p:nvPr/>
          </p:nvSpPr>
          <p:spPr bwMode="auto">
            <a:xfrm>
              <a:off x="5096531" y="6418888"/>
              <a:ext cx="46023" cy="45356"/>
            </a:xfrm>
            <a:custGeom>
              <a:avLst/>
              <a:gdLst>
                <a:gd name="T0" fmla="*/ 15 w 29"/>
                <a:gd name="T1" fmla="*/ 0 h 29"/>
                <a:gd name="T2" fmla="*/ 15 w 29"/>
                <a:gd name="T3" fmla="*/ 0 h 29"/>
                <a:gd name="T4" fmla="*/ 10 w 29"/>
                <a:gd name="T5" fmla="*/ 1 h 29"/>
                <a:gd name="T6" fmla="*/ 6 w 29"/>
                <a:gd name="T7" fmla="*/ 3 h 29"/>
                <a:gd name="T8" fmla="*/ 1 w 29"/>
                <a:gd name="T9" fmla="*/ 9 h 29"/>
                <a:gd name="T10" fmla="*/ 0 w 29"/>
                <a:gd name="T11" fmla="*/ 13 h 29"/>
                <a:gd name="T12" fmla="*/ 0 w 29"/>
                <a:gd name="T13" fmla="*/ 14 h 29"/>
                <a:gd name="T14" fmla="*/ 9 w 29"/>
                <a:gd name="T15" fmla="*/ 27 h 29"/>
                <a:gd name="T16" fmla="*/ 13 w 29"/>
                <a:gd name="T17" fmla="*/ 29 h 29"/>
                <a:gd name="T18" fmla="*/ 15 w 29"/>
                <a:gd name="T19" fmla="*/ 29 h 29"/>
                <a:gd name="T20" fmla="*/ 15 w 29"/>
                <a:gd name="T21" fmla="*/ 29 h 29"/>
                <a:gd name="T22" fmla="*/ 29 w 29"/>
                <a:gd name="T23" fmla="*/ 19 h 29"/>
                <a:gd name="T24" fmla="*/ 29 w 29"/>
                <a:gd name="T25" fmla="*/ 14 h 29"/>
                <a:gd name="T26" fmla="*/ 29 w 29"/>
                <a:gd name="T27" fmla="*/ 14 h 29"/>
                <a:gd name="T28" fmla="*/ 15 w 29"/>
                <a:gd name="T29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9" h="29">
                  <a:moveTo>
                    <a:pt x="15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13" y="0"/>
                    <a:pt x="11" y="0"/>
                    <a:pt x="10" y="1"/>
                  </a:cubicBezTo>
                  <a:cubicBezTo>
                    <a:pt x="8" y="1"/>
                    <a:pt x="7" y="2"/>
                    <a:pt x="6" y="3"/>
                  </a:cubicBezTo>
                  <a:cubicBezTo>
                    <a:pt x="4" y="5"/>
                    <a:pt x="2" y="7"/>
                    <a:pt x="1" y="9"/>
                  </a:cubicBezTo>
                  <a:cubicBezTo>
                    <a:pt x="1" y="10"/>
                    <a:pt x="1" y="12"/>
                    <a:pt x="0" y="13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1" y="20"/>
                    <a:pt x="4" y="25"/>
                    <a:pt x="9" y="27"/>
                  </a:cubicBezTo>
                  <a:cubicBezTo>
                    <a:pt x="10" y="28"/>
                    <a:pt x="11" y="28"/>
                    <a:pt x="13" y="29"/>
                  </a:cubicBezTo>
                  <a:cubicBezTo>
                    <a:pt x="14" y="29"/>
                    <a:pt x="14" y="29"/>
                    <a:pt x="15" y="29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22" y="29"/>
                    <a:pt x="27" y="24"/>
                    <a:pt x="29" y="19"/>
                  </a:cubicBezTo>
                  <a:cubicBezTo>
                    <a:pt x="29" y="17"/>
                    <a:pt x="29" y="16"/>
                    <a:pt x="29" y="14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29" y="6"/>
                    <a:pt x="23" y="0"/>
                    <a:pt x="1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" name="Freeform 20316"/>
            <p:cNvSpPr>
              <a:spLocks noEditPoints="1"/>
            </p:cNvSpPr>
            <p:nvPr/>
          </p:nvSpPr>
          <p:spPr bwMode="auto">
            <a:xfrm>
              <a:off x="5074520" y="6394876"/>
              <a:ext cx="91380" cy="92714"/>
            </a:xfrm>
            <a:custGeom>
              <a:avLst/>
              <a:gdLst>
                <a:gd name="T0" fmla="*/ 19 w 58"/>
                <a:gd name="T1" fmla="*/ 10 h 59"/>
                <a:gd name="T2" fmla="*/ 29 w 58"/>
                <a:gd name="T3" fmla="*/ 8 h 59"/>
                <a:gd name="T4" fmla="*/ 29 w 58"/>
                <a:gd name="T5" fmla="*/ 8 h 59"/>
                <a:gd name="T6" fmla="*/ 50 w 58"/>
                <a:gd name="T7" fmla="*/ 29 h 59"/>
                <a:gd name="T8" fmla="*/ 50 w 58"/>
                <a:gd name="T9" fmla="*/ 31 h 59"/>
                <a:gd name="T10" fmla="*/ 50 w 58"/>
                <a:gd name="T11" fmla="*/ 35 h 59"/>
                <a:gd name="T12" fmla="*/ 29 w 58"/>
                <a:gd name="T13" fmla="*/ 51 h 59"/>
                <a:gd name="T14" fmla="*/ 29 w 58"/>
                <a:gd name="T15" fmla="*/ 51 h 59"/>
                <a:gd name="T16" fmla="*/ 24 w 58"/>
                <a:gd name="T17" fmla="*/ 50 h 59"/>
                <a:gd name="T18" fmla="*/ 20 w 58"/>
                <a:gd name="T19" fmla="*/ 49 h 59"/>
                <a:gd name="T20" fmla="*/ 7 w 58"/>
                <a:gd name="T21" fmla="*/ 30 h 59"/>
                <a:gd name="T22" fmla="*/ 8 w 58"/>
                <a:gd name="T23" fmla="*/ 27 h 59"/>
                <a:gd name="T24" fmla="*/ 8 w 58"/>
                <a:gd name="T25" fmla="*/ 23 h 59"/>
                <a:gd name="T26" fmla="*/ 15 w 58"/>
                <a:gd name="T27" fmla="*/ 13 h 59"/>
                <a:gd name="T28" fmla="*/ 19 w 58"/>
                <a:gd name="T29" fmla="*/ 10 h 59"/>
                <a:gd name="T30" fmla="*/ 29 w 58"/>
                <a:gd name="T31" fmla="*/ 0 h 59"/>
                <a:gd name="T32" fmla="*/ 28 w 58"/>
                <a:gd name="T33" fmla="*/ 0 h 59"/>
                <a:gd name="T34" fmla="*/ 14 w 58"/>
                <a:gd name="T35" fmla="*/ 4 h 59"/>
                <a:gd name="T36" fmla="*/ 10 w 58"/>
                <a:gd name="T37" fmla="*/ 7 h 59"/>
                <a:gd name="T38" fmla="*/ 1 w 58"/>
                <a:gd name="T39" fmla="*/ 22 h 59"/>
                <a:gd name="T40" fmla="*/ 0 w 58"/>
                <a:gd name="T41" fmla="*/ 26 h 59"/>
                <a:gd name="T42" fmla="*/ 0 w 58"/>
                <a:gd name="T43" fmla="*/ 30 h 59"/>
                <a:gd name="T44" fmla="*/ 16 w 58"/>
                <a:gd name="T45" fmla="*/ 56 h 59"/>
                <a:gd name="T46" fmla="*/ 20 w 58"/>
                <a:gd name="T47" fmla="*/ 57 h 59"/>
                <a:gd name="T48" fmla="*/ 29 w 58"/>
                <a:gd name="T49" fmla="*/ 59 h 59"/>
                <a:gd name="T50" fmla="*/ 29 w 58"/>
                <a:gd name="T51" fmla="*/ 59 h 59"/>
                <a:gd name="T52" fmla="*/ 57 w 58"/>
                <a:gd name="T53" fmla="*/ 37 h 59"/>
                <a:gd name="T54" fmla="*/ 58 w 58"/>
                <a:gd name="T55" fmla="*/ 32 h 59"/>
                <a:gd name="T56" fmla="*/ 58 w 58"/>
                <a:gd name="T57" fmla="*/ 29 h 59"/>
                <a:gd name="T58" fmla="*/ 29 w 58"/>
                <a:gd name="T59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8" h="59">
                  <a:moveTo>
                    <a:pt x="19" y="10"/>
                  </a:moveTo>
                  <a:cubicBezTo>
                    <a:pt x="22" y="9"/>
                    <a:pt x="25" y="8"/>
                    <a:pt x="29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41" y="8"/>
                    <a:pt x="50" y="17"/>
                    <a:pt x="50" y="29"/>
                  </a:cubicBezTo>
                  <a:cubicBezTo>
                    <a:pt x="50" y="29"/>
                    <a:pt x="50" y="30"/>
                    <a:pt x="50" y="31"/>
                  </a:cubicBezTo>
                  <a:cubicBezTo>
                    <a:pt x="50" y="32"/>
                    <a:pt x="50" y="34"/>
                    <a:pt x="50" y="35"/>
                  </a:cubicBezTo>
                  <a:cubicBezTo>
                    <a:pt x="47" y="44"/>
                    <a:pt x="39" y="50"/>
                    <a:pt x="29" y="51"/>
                  </a:cubicBezTo>
                  <a:cubicBezTo>
                    <a:pt x="29" y="51"/>
                    <a:pt x="29" y="51"/>
                    <a:pt x="29" y="51"/>
                  </a:cubicBezTo>
                  <a:cubicBezTo>
                    <a:pt x="27" y="51"/>
                    <a:pt x="25" y="50"/>
                    <a:pt x="24" y="50"/>
                  </a:cubicBezTo>
                  <a:cubicBezTo>
                    <a:pt x="22" y="50"/>
                    <a:pt x="21" y="49"/>
                    <a:pt x="20" y="49"/>
                  </a:cubicBezTo>
                  <a:cubicBezTo>
                    <a:pt x="13" y="45"/>
                    <a:pt x="8" y="38"/>
                    <a:pt x="7" y="30"/>
                  </a:cubicBezTo>
                  <a:cubicBezTo>
                    <a:pt x="7" y="29"/>
                    <a:pt x="7" y="28"/>
                    <a:pt x="8" y="27"/>
                  </a:cubicBezTo>
                  <a:cubicBezTo>
                    <a:pt x="8" y="26"/>
                    <a:pt x="8" y="24"/>
                    <a:pt x="8" y="23"/>
                  </a:cubicBezTo>
                  <a:cubicBezTo>
                    <a:pt x="10" y="19"/>
                    <a:pt x="12" y="15"/>
                    <a:pt x="15" y="13"/>
                  </a:cubicBezTo>
                  <a:cubicBezTo>
                    <a:pt x="16" y="12"/>
                    <a:pt x="18" y="11"/>
                    <a:pt x="19" y="10"/>
                  </a:cubicBezTo>
                  <a:moveTo>
                    <a:pt x="29" y="0"/>
                  </a:moveTo>
                  <a:cubicBezTo>
                    <a:pt x="29" y="0"/>
                    <a:pt x="29" y="0"/>
                    <a:pt x="28" y="0"/>
                  </a:cubicBezTo>
                  <a:cubicBezTo>
                    <a:pt x="23" y="0"/>
                    <a:pt x="18" y="2"/>
                    <a:pt x="14" y="4"/>
                  </a:cubicBezTo>
                  <a:cubicBezTo>
                    <a:pt x="12" y="5"/>
                    <a:pt x="11" y="6"/>
                    <a:pt x="10" y="7"/>
                  </a:cubicBezTo>
                  <a:cubicBezTo>
                    <a:pt x="6" y="10"/>
                    <a:pt x="2" y="16"/>
                    <a:pt x="1" y="22"/>
                  </a:cubicBezTo>
                  <a:cubicBezTo>
                    <a:pt x="0" y="23"/>
                    <a:pt x="0" y="25"/>
                    <a:pt x="0" y="26"/>
                  </a:cubicBezTo>
                  <a:cubicBezTo>
                    <a:pt x="0" y="27"/>
                    <a:pt x="0" y="28"/>
                    <a:pt x="0" y="30"/>
                  </a:cubicBezTo>
                  <a:cubicBezTo>
                    <a:pt x="0" y="41"/>
                    <a:pt x="6" y="51"/>
                    <a:pt x="16" y="56"/>
                  </a:cubicBezTo>
                  <a:cubicBezTo>
                    <a:pt x="17" y="56"/>
                    <a:pt x="19" y="57"/>
                    <a:pt x="20" y="57"/>
                  </a:cubicBezTo>
                  <a:cubicBezTo>
                    <a:pt x="23" y="58"/>
                    <a:pt x="26" y="59"/>
                    <a:pt x="29" y="59"/>
                  </a:cubicBezTo>
                  <a:cubicBezTo>
                    <a:pt x="29" y="59"/>
                    <a:pt x="29" y="59"/>
                    <a:pt x="29" y="59"/>
                  </a:cubicBezTo>
                  <a:cubicBezTo>
                    <a:pt x="43" y="58"/>
                    <a:pt x="54" y="49"/>
                    <a:pt x="57" y="37"/>
                  </a:cubicBezTo>
                  <a:cubicBezTo>
                    <a:pt x="58" y="35"/>
                    <a:pt x="58" y="34"/>
                    <a:pt x="58" y="32"/>
                  </a:cubicBezTo>
                  <a:cubicBezTo>
                    <a:pt x="58" y="31"/>
                    <a:pt x="58" y="30"/>
                    <a:pt x="58" y="29"/>
                  </a:cubicBezTo>
                  <a:cubicBezTo>
                    <a:pt x="58" y="13"/>
                    <a:pt x="45" y="0"/>
                    <a:pt x="2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" name="Freeform 20317"/>
            <p:cNvSpPr/>
            <p:nvPr/>
          </p:nvSpPr>
          <p:spPr bwMode="auto">
            <a:xfrm>
              <a:off x="5359997" y="7432066"/>
              <a:ext cx="60030" cy="60030"/>
            </a:xfrm>
            <a:custGeom>
              <a:avLst/>
              <a:gdLst>
                <a:gd name="T0" fmla="*/ 19 w 38"/>
                <a:gd name="T1" fmla="*/ 0 h 38"/>
                <a:gd name="T2" fmla="*/ 19 w 38"/>
                <a:gd name="T3" fmla="*/ 0 h 38"/>
                <a:gd name="T4" fmla="*/ 19 w 38"/>
                <a:gd name="T5" fmla="*/ 0 h 38"/>
                <a:gd name="T6" fmla="*/ 8 w 38"/>
                <a:gd name="T7" fmla="*/ 4 h 38"/>
                <a:gd name="T8" fmla="*/ 5 w 38"/>
                <a:gd name="T9" fmla="*/ 7 h 38"/>
                <a:gd name="T10" fmla="*/ 0 w 38"/>
                <a:gd name="T11" fmla="*/ 20 h 38"/>
                <a:gd name="T12" fmla="*/ 5 w 38"/>
                <a:gd name="T13" fmla="*/ 32 h 38"/>
                <a:gd name="T14" fmla="*/ 8 w 38"/>
                <a:gd name="T15" fmla="*/ 35 h 38"/>
                <a:gd name="T16" fmla="*/ 19 w 38"/>
                <a:gd name="T17" fmla="*/ 38 h 38"/>
                <a:gd name="T18" fmla="*/ 20 w 38"/>
                <a:gd name="T19" fmla="*/ 38 h 38"/>
                <a:gd name="T20" fmla="*/ 36 w 38"/>
                <a:gd name="T21" fmla="*/ 29 h 38"/>
                <a:gd name="T22" fmla="*/ 37 w 38"/>
                <a:gd name="T23" fmla="*/ 26 h 38"/>
                <a:gd name="T24" fmla="*/ 38 w 38"/>
                <a:gd name="T25" fmla="*/ 19 h 38"/>
                <a:gd name="T26" fmla="*/ 37 w 38"/>
                <a:gd name="T27" fmla="*/ 13 h 38"/>
                <a:gd name="T28" fmla="*/ 35 w 38"/>
                <a:gd name="T29" fmla="*/ 9 h 38"/>
                <a:gd name="T30" fmla="*/ 28 w 38"/>
                <a:gd name="T31" fmla="*/ 2 h 38"/>
                <a:gd name="T32" fmla="*/ 24 w 38"/>
                <a:gd name="T33" fmla="*/ 1 h 38"/>
                <a:gd name="T34" fmla="*/ 19 w 38"/>
                <a:gd name="T35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8" h="38">
                  <a:moveTo>
                    <a:pt x="19" y="0"/>
                  </a:move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5" y="0"/>
                    <a:pt x="11" y="2"/>
                    <a:pt x="8" y="4"/>
                  </a:cubicBezTo>
                  <a:cubicBezTo>
                    <a:pt x="7" y="5"/>
                    <a:pt x="6" y="6"/>
                    <a:pt x="5" y="7"/>
                  </a:cubicBezTo>
                  <a:cubicBezTo>
                    <a:pt x="2" y="10"/>
                    <a:pt x="0" y="15"/>
                    <a:pt x="0" y="20"/>
                  </a:cubicBezTo>
                  <a:cubicBezTo>
                    <a:pt x="0" y="24"/>
                    <a:pt x="2" y="28"/>
                    <a:pt x="5" y="32"/>
                  </a:cubicBezTo>
                  <a:cubicBezTo>
                    <a:pt x="6" y="33"/>
                    <a:pt x="7" y="34"/>
                    <a:pt x="8" y="35"/>
                  </a:cubicBezTo>
                  <a:cubicBezTo>
                    <a:pt x="11" y="37"/>
                    <a:pt x="15" y="38"/>
                    <a:pt x="19" y="38"/>
                  </a:cubicBezTo>
                  <a:cubicBezTo>
                    <a:pt x="19" y="38"/>
                    <a:pt x="20" y="38"/>
                    <a:pt x="20" y="38"/>
                  </a:cubicBezTo>
                  <a:cubicBezTo>
                    <a:pt x="26" y="38"/>
                    <a:pt x="32" y="35"/>
                    <a:pt x="36" y="29"/>
                  </a:cubicBezTo>
                  <a:cubicBezTo>
                    <a:pt x="36" y="28"/>
                    <a:pt x="37" y="27"/>
                    <a:pt x="37" y="26"/>
                  </a:cubicBezTo>
                  <a:cubicBezTo>
                    <a:pt x="38" y="23"/>
                    <a:pt x="38" y="21"/>
                    <a:pt x="38" y="19"/>
                  </a:cubicBezTo>
                  <a:cubicBezTo>
                    <a:pt x="38" y="17"/>
                    <a:pt x="38" y="15"/>
                    <a:pt x="37" y="13"/>
                  </a:cubicBezTo>
                  <a:cubicBezTo>
                    <a:pt x="37" y="11"/>
                    <a:pt x="36" y="10"/>
                    <a:pt x="35" y="9"/>
                  </a:cubicBezTo>
                  <a:cubicBezTo>
                    <a:pt x="33" y="6"/>
                    <a:pt x="31" y="3"/>
                    <a:pt x="28" y="2"/>
                  </a:cubicBezTo>
                  <a:cubicBezTo>
                    <a:pt x="26" y="1"/>
                    <a:pt x="25" y="1"/>
                    <a:pt x="24" y="1"/>
                  </a:cubicBezTo>
                  <a:cubicBezTo>
                    <a:pt x="22" y="0"/>
                    <a:pt x="21" y="0"/>
                    <a:pt x="1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" name="Freeform 20318"/>
            <p:cNvSpPr>
              <a:spLocks noEditPoints="1"/>
            </p:cNvSpPr>
            <p:nvPr/>
          </p:nvSpPr>
          <p:spPr bwMode="auto">
            <a:xfrm>
              <a:off x="5328648" y="7400717"/>
              <a:ext cx="122729" cy="122729"/>
            </a:xfrm>
            <a:custGeom>
              <a:avLst/>
              <a:gdLst>
                <a:gd name="T0" fmla="*/ 22 w 78"/>
                <a:gd name="T1" fmla="*/ 17 h 78"/>
                <a:gd name="T2" fmla="*/ 39 w 78"/>
                <a:gd name="T3" fmla="*/ 11 h 78"/>
                <a:gd name="T4" fmla="*/ 39 w 78"/>
                <a:gd name="T5" fmla="*/ 11 h 78"/>
                <a:gd name="T6" fmla="*/ 40 w 78"/>
                <a:gd name="T7" fmla="*/ 11 h 78"/>
                <a:gd name="T8" fmla="*/ 45 w 78"/>
                <a:gd name="T9" fmla="*/ 11 h 78"/>
                <a:gd name="T10" fmla="*/ 47 w 78"/>
                <a:gd name="T11" fmla="*/ 12 h 78"/>
                <a:gd name="T12" fmla="*/ 51 w 78"/>
                <a:gd name="T13" fmla="*/ 13 h 78"/>
                <a:gd name="T14" fmla="*/ 64 w 78"/>
                <a:gd name="T15" fmla="*/ 24 h 78"/>
                <a:gd name="T16" fmla="*/ 66 w 78"/>
                <a:gd name="T17" fmla="*/ 28 h 78"/>
                <a:gd name="T18" fmla="*/ 68 w 78"/>
                <a:gd name="T19" fmla="*/ 39 h 78"/>
                <a:gd name="T20" fmla="*/ 66 w 78"/>
                <a:gd name="T21" fmla="*/ 50 h 78"/>
                <a:gd name="T22" fmla="*/ 64 w 78"/>
                <a:gd name="T23" fmla="*/ 53 h 78"/>
                <a:gd name="T24" fmla="*/ 40 w 78"/>
                <a:gd name="T25" fmla="*/ 68 h 78"/>
                <a:gd name="T26" fmla="*/ 39 w 78"/>
                <a:gd name="T27" fmla="*/ 68 h 78"/>
                <a:gd name="T28" fmla="*/ 21 w 78"/>
                <a:gd name="T29" fmla="*/ 61 h 78"/>
                <a:gd name="T30" fmla="*/ 18 w 78"/>
                <a:gd name="T31" fmla="*/ 58 h 78"/>
                <a:gd name="T32" fmla="*/ 11 w 78"/>
                <a:gd name="T33" fmla="*/ 40 h 78"/>
                <a:gd name="T34" fmla="*/ 18 w 78"/>
                <a:gd name="T35" fmla="*/ 20 h 78"/>
                <a:gd name="T36" fmla="*/ 22 w 78"/>
                <a:gd name="T37" fmla="*/ 17 h 78"/>
                <a:gd name="T38" fmla="*/ 39 w 78"/>
                <a:gd name="T39" fmla="*/ 0 h 78"/>
                <a:gd name="T40" fmla="*/ 39 w 78"/>
                <a:gd name="T41" fmla="*/ 0 h 78"/>
                <a:gd name="T42" fmla="*/ 14 w 78"/>
                <a:gd name="T43" fmla="*/ 9 h 78"/>
                <a:gd name="T44" fmla="*/ 11 w 78"/>
                <a:gd name="T45" fmla="*/ 12 h 78"/>
                <a:gd name="T46" fmla="*/ 0 w 78"/>
                <a:gd name="T47" fmla="*/ 40 h 78"/>
                <a:gd name="T48" fmla="*/ 11 w 78"/>
                <a:gd name="T49" fmla="*/ 66 h 78"/>
                <a:gd name="T50" fmla="*/ 14 w 78"/>
                <a:gd name="T51" fmla="*/ 69 h 78"/>
                <a:gd name="T52" fmla="*/ 39 w 78"/>
                <a:gd name="T53" fmla="*/ 78 h 78"/>
                <a:gd name="T54" fmla="*/ 40 w 78"/>
                <a:gd name="T55" fmla="*/ 78 h 78"/>
                <a:gd name="T56" fmla="*/ 73 w 78"/>
                <a:gd name="T57" fmla="*/ 58 h 78"/>
                <a:gd name="T58" fmla="*/ 75 w 78"/>
                <a:gd name="T59" fmla="*/ 54 h 78"/>
                <a:gd name="T60" fmla="*/ 78 w 78"/>
                <a:gd name="T61" fmla="*/ 39 h 78"/>
                <a:gd name="T62" fmla="*/ 75 w 78"/>
                <a:gd name="T63" fmla="*/ 24 h 78"/>
                <a:gd name="T64" fmla="*/ 73 w 78"/>
                <a:gd name="T65" fmla="*/ 20 h 78"/>
                <a:gd name="T66" fmla="*/ 54 w 78"/>
                <a:gd name="T67" fmla="*/ 3 h 78"/>
                <a:gd name="T68" fmla="*/ 50 w 78"/>
                <a:gd name="T69" fmla="*/ 2 h 78"/>
                <a:gd name="T70" fmla="*/ 46 w 78"/>
                <a:gd name="T71" fmla="*/ 1 h 78"/>
                <a:gd name="T72" fmla="*/ 42 w 78"/>
                <a:gd name="T73" fmla="*/ 0 h 78"/>
                <a:gd name="T74" fmla="*/ 39 w 78"/>
                <a:gd name="T75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8" h="78">
                  <a:moveTo>
                    <a:pt x="22" y="17"/>
                  </a:moveTo>
                  <a:cubicBezTo>
                    <a:pt x="26" y="13"/>
                    <a:pt x="32" y="11"/>
                    <a:pt x="39" y="11"/>
                  </a:cubicBezTo>
                  <a:cubicBezTo>
                    <a:pt x="39" y="11"/>
                    <a:pt x="39" y="11"/>
                    <a:pt x="39" y="11"/>
                  </a:cubicBezTo>
                  <a:cubicBezTo>
                    <a:pt x="40" y="11"/>
                    <a:pt x="40" y="11"/>
                    <a:pt x="40" y="11"/>
                  </a:cubicBezTo>
                  <a:cubicBezTo>
                    <a:pt x="42" y="11"/>
                    <a:pt x="43" y="11"/>
                    <a:pt x="45" y="11"/>
                  </a:cubicBezTo>
                  <a:cubicBezTo>
                    <a:pt x="45" y="11"/>
                    <a:pt x="46" y="12"/>
                    <a:pt x="47" y="12"/>
                  </a:cubicBezTo>
                  <a:cubicBezTo>
                    <a:pt x="48" y="12"/>
                    <a:pt x="49" y="13"/>
                    <a:pt x="51" y="13"/>
                  </a:cubicBezTo>
                  <a:cubicBezTo>
                    <a:pt x="56" y="16"/>
                    <a:pt x="61" y="20"/>
                    <a:pt x="64" y="24"/>
                  </a:cubicBezTo>
                  <a:cubicBezTo>
                    <a:pt x="64" y="26"/>
                    <a:pt x="65" y="27"/>
                    <a:pt x="66" y="28"/>
                  </a:cubicBezTo>
                  <a:cubicBezTo>
                    <a:pt x="67" y="32"/>
                    <a:pt x="68" y="35"/>
                    <a:pt x="68" y="39"/>
                  </a:cubicBezTo>
                  <a:cubicBezTo>
                    <a:pt x="68" y="43"/>
                    <a:pt x="67" y="46"/>
                    <a:pt x="66" y="50"/>
                  </a:cubicBezTo>
                  <a:cubicBezTo>
                    <a:pt x="65" y="51"/>
                    <a:pt x="65" y="52"/>
                    <a:pt x="64" y="53"/>
                  </a:cubicBezTo>
                  <a:cubicBezTo>
                    <a:pt x="59" y="62"/>
                    <a:pt x="50" y="68"/>
                    <a:pt x="40" y="68"/>
                  </a:cubicBezTo>
                  <a:cubicBezTo>
                    <a:pt x="40" y="68"/>
                    <a:pt x="39" y="68"/>
                    <a:pt x="39" y="68"/>
                  </a:cubicBezTo>
                  <a:cubicBezTo>
                    <a:pt x="33" y="68"/>
                    <a:pt x="26" y="65"/>
                    <a:pt x="21" y="61"/>
                  </a:cubicBezTo>
                  <a:cubicBezTo>
                    <a:pt x="20" y="60"/>
                    <a:pt x="19" y="59"/>
                    <a:pt x="18" y="58"/>
                  </a:cubicBezTo>
                  <a:cubicBezTo>
                    <a:pt x="14" y="53"/>
                    <a:pt x="11" y="47"/>
                    <a:pt x="11" y="40"/>
                  </a:cubicBezTo>
                  <a:cubicBezTo>
                    <a:pt x="11" y="32"/>
                    <a:pt x="14" y="25"/>
                    <a:pt x="18" y="20"/>
                  </a:cubicBezTo>
                  <a:cubicBezTo>
                    <a:pt x="19" y="19"/>
                    <a:pt x="20" y="18"/>
                    <a:pt x="22" y="17"/>
                  </a:cubicBezTo>
                  <a:moveTo>
                    <a:pt x="39" y="0"/>
                  </a:moveTo>
                  <a:cubicBezTo>
                    <a:pt x="39" y="0"/>
                    <a:pt x="39" y="0"/>
                    <a:pt x="39" y="0"/>
                  </a:cubicBezTo>
                  <a:cubicBezTo>
                    <a:pt x="29" y="1"/>
                    <a:pt x="21" y="4"/>
                    <a:pt x="14" y="9"/>
                  </a:cubicBezTo>
                  <a:cubicBezTo>
                    <a:pt x="13" y="10"/>
                    <a:pt x="12" y="11"/>
                    <a:pt x="11" y="12"/>
                  </a:cubicBezTo>
                  <a:cubicBezTo>
                    <a:pt x="4" y="20"/>
                    <a:pt x="0" y="29"/>
                    <a:pt x="0" y="40"/>
                  </a:cubicBezTo>
                  <a:cubicBezTo>
                    <a:pt x="1" y="50"/>
                    <a:pt x="5" y="59"/>
                    <a:pt x="11" y="66"/>
                  </a:cubicBezTo>
                  <a:cubicBezTo>
                    <a:pt x="12" y="67"/>
                    <a:pt x="13" y="68"/>
                    <a:pt x="14" y="69"/>
                  </a:cubicBezTo>
                  <a:cubicBezTo>
                    <a:pt x="21" y="75"/>
                    <a:pt x="30" y="78"/>
                    <a:pt x="39" y="78"/>
                  </a:cubicBezTo>
                  <a:cubicBezTo>
                    <a:pt x="40" y="78"/>
                    <a:pt x="40" y="78"/>
                    <a:pt x="40" y="78"/>
                  </a:cubicBezTo>
                  <a:cubicBezTo>
                    <a:pt x="54" y="78"/>
                    <a:pt x="67" y="70"/>
                    <a:pt x="73" y="58"/>
                  </a:cubicBezTo>
                  <a:cubicBezTo>
                    <a:pt x="74" y="57"/>
                    <a:pt x="75" y="55"/>
                    <a:pt x="75" y="54"/>
                  </a:cubicBezTo>
                  <a:cubicBezTo>
                    <a:pt x="77" y="49"/>
                    <a:pt x="78" y="44"/>
                    <a:pt x="78" y="39"/>
                  </a:cubicBezTo>
                  <a:cubicBezTo>
                    <a:pt x="78" y="33"/>
                    <a:pt x="77" y="28"/>
                    <a:pt x="75" y="24"/>
                  </a:cubicBezTo>
                  <a:cubicBezTo>
                    <a:pt x="74" y="22"/>
                    <a:pt x="74" y="21"/>
                    <a:pt x="73" y="20"/>
                  </a:cubicBezTo>
                  <a:cubicBezTo>
                    <a:pt x="69" y="12"/>
                    <a:pt x="62" y="7"/>
                    <a:pt x="54" y="3"/>
                  </a:cubicBezTo>
                  <a:cubicBezTo>
                    <a:pt x="53" y="3"/>
                    <a:pt x="52" y="2"/>
                    <a:pt x="50" y="2"/>
                  </a:cubicBezTo>
                  <a:cubicBezTo>
                    <a:pt x="49" y="1"/>
                    <a:pt x="47" y="1"/>
                    <a:pt x="46" y="1"/>
                  </a:cubicBezTo>
                  <a:cubicBezTo>
                    <a:pt x="44" y="1"/>
                    <a:pt x="43" y="0"/>
                    <a:pt x="42" y="0"/>
                  </a:cubicBezTo>
                  <a:cubicBezTo>
                    <a:pt x="41" y="0"/>
                    <a:pt x="40" y="0"/>
                    <a:pt x="3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" name="Freeform 20423"/>
            <p:cNvSpPr/>
            <p:nvPr/>
          </p:nvSpPr>
          <p:spPr bwMode="auto">
            <a:xfrm>
              <a:off x="5276622" y="6064042"/>
              <a:ext cx="113391" cy="106721"/>
            </a:xfrm>
            <a:custGeom>
              <a:avLst/>
              <a:gdLst>
                <a:gd name="T0" fmla="*/ 36 w 72"/>
                <a:gd name="T1" fmla="*/ 0 h 68"/>
                <a:gd name="T2" fmla="*/ 24 w 72"/>
                <a:gd name="T3" fmla="*/ 2 h 68"/>
                <a:gd name="T4" fmla="*/ 20 w 72"/>
                <a:gd name="T5" fmla="*/ 4 h 68"/>
                <a:gd name="T6" fmla="*/ 3 w 72"/>
                <a:gd name="T7" fmla="*/ 29 h 68"/>
                <a:gd name="T8" fmla="*/ 32 w 72"/>
                <a:gd name="T9" fmla="*/ 67 h 68"/>
                <a:gd name="T10" fmla="*/ 37 w 72"/>
                <a:gd name="T11" fmla="*/ 68 h 68"/>
                <a:gd name="T12" fmla="*/ 70 w 72"/>
                <a:gd name="T13" fmla="*/ 39 h 68"/>
                <a:gd name="T14" fmla="*/ 56 w 72"/>
                <a:gd name="T15" fmla="*/ 6 h 68"/>
                <a:gd name="T16" fmla="*/ 53 w 72"/>
                <a:gd name="T17" fmla="*/ 4 h 68"/>
                <a:gd name="T18" fmla="*/ 43 w 72"/>
                <a:gd name="T19" fmla="*/ 0 h 68"/>
                <a:gd name="T20" fmla="*/ 42 w 72"/>
                <a:gd name="T21" fmla="*/ 0 h 68"/>
                <a:gd name="T22" fmla="*/ 38 w 72"/>
                <a:gd name="T23" fmla="*/ 0 h 68"/>
                <a:gd name="T24" fmla="*/ 36 w 72"/>
                <a:gd name="T25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2" h="68">
                  <a:moveTo>
                    <a:pt x="36" y="0"/>
                  </a:moveTo>
                  <a:cubicBezTo>
                    <a:pt x="32" y="0"/>
                    <a:pt x="28" y="1"/>
                    <a:pt x="24" y="2"/>
                  </a:cubicBezTo>
                  <a:cubicBezTo>
                    <a:pt x="23" y="3"/>
                    <a:pt x="21" y="3"/>
                    <a:pt x="20" y="4"/>
                  </a:cubicBezTo>
                  <a:cubicBezTo>
                    <a:pt x="11" y="9"/>
                    <a:pt x="5" y="18"/>
                    <a:pt x="3" y="29"/>
                  </a:cubicBezTo>
                  <a:cubicBezTo>
                    <a:pt x="0" y="47"/>
                    <a:pt x="13" y="65"/>
                    <a:pt x="32" y="67"/>
                  </a:cubicBezTo>
                  <a:cubicBezTo>
                    <a:pt x="33" y="68"/>
                    <a:pt x="35" y="68"/>
                    <a:pt x="37" y="68"/>
                  </a:cubicBezTo>
                  <a:cubicBezTo>
                    <a:pt x="53" y="68"/>
                    <a:pt x="68" y="56"/>
                    <a:pt x="70" y="39"/>
                  </a:cubicBezTo>
                  <a:cubicBezTo>
                    <a:pt x="72" y="26"/>
                    <a:pt x="66" y="13"/>
                    <a:pt x="56" y="6"/>
                  </a:cubicBezTo>
                  <a:cubicBezTo>
                    <a:pt x="55" y="5"/>
                    <a:pt x="54" y="4"/>
                    <a:pt x="53" y="4"/>
                  </a:cubicBezTo>
                  <a:cubicBezTo>
                    <a:pt x="49" y="2"/>
                    <a:pt x="46" y="1"/>
                    <a:pt x="43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0" y="0"/>
                    <a:pt x="39" y="0"/>
                    <a:pt x="38" y="0"/>
                  </a:cubicBezTo>
                  <a:cubicBezTo>
                    <a:pt x="38" y="0"/>
                    <a:pt x="37" y="0"/>
                    <a:pt x="36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" name="Freeform 20541"/>
            <p:cNvSpPr/>
            <p:nvPr/>
          </p:nvSpPr>
          <p:spPr bwMode="auto">
            <a:xfrm>
              <a:off x="6887440" y="5926641"/>
              <a:ext cx="132067" cy="132734"/>
            </a:xfrm>
            <a:custGeom>
              <a:avLst/>
              <a:gdLst>
                <a:gd name="T0" fmla="*/ 8 w 84"/>
                <a:gd name="T1" fmla="*/ 29 h 84"/>
                <a:gd name="T2" fmla="*/ 55 w 84"/>
                <a:gd name="T3" fmla="*/ 8 h 84"/>
                <a:gd name="T4" fmla="*/ 77 w 84"/>
                <a:gd name="T5" fmla="*/ 55 h 84"/>
                <a:gd name="T6" fmla="*/ 29 w 84"/>
                <a:gd name="T7" fmla="*/ 77 h 84"/>
                <a:gd name="T8" fmla="*/ 8 w 84"/>
                <a:gd name="T9" fmla="*/ 29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84">
                  <a:moveTo>
                    <a:pt x="8" y="29"/>
                  </a:moveTo>
                  <a:cubicBezTo>
                    <a:pt x="15" y="10"/>
                    <a:pt x="36" y="0"/>
                    <a:pt x="55" y="8"/>
                  </a:cubicBezTo>
                  <a:cubicBezTo>
                    <a:pt x="74" y="15"/>
                    <a:pt x="84" y="36"/>
                    <a:pt x="77" y="55"/>
                  </a:cubicBezTo>
                  <a:cubicBezTo>
                    <a:pt x="70" y="74"/>
                    <a:pt x="48" y="84"/>
                    <a:pt x="29" y="77"/>
                  </a:cubicBezTo>
                  <a:cubicBezTo>
                    <a:pt x="10" y="70"/>
                    <a:pt x="0" y="48"/>
                    <a:pt x="8" y="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" name="Freeform 20648"/>
            <p:cNvSpPr/>
            <p:nvPr/>
          </p:nvSpPr>
          <p:spPr bwMode="auto">
            <a:xfrm>
              <a:off x="5875595" y="6842437"/>
              <a:ext cx="530935" cy="781729"/>
            </a:xfrm>
            <a:custGeom>
              <a:avLst/>
              <a:gdLst>
                <a:gd name="T0" fmla="*/ 787 w 796"/>
                <a:gd name="T1" fmla="*/ 0 h 1172"/>
                <a:gd name="T2" fmla="*/ 796 w 796"/>
                <a:gd name="T3" fmla="*/ 5 h 1172"/>
                <a:gd name="T4" fmla="*/ 9 w 796"/>
                <a:gd name="T5" fmla="*/ 1172 h 1172"/>
                <a:gd name="T6" fmla="*/ 0 w 796"/>
                <a:gd name="T7" fmla="*/ 1165 h 1172"/>
                <a:gd name="T8" fmla="*/ 787 w 796"/>
                <a:gd name="T9" fmla="*/ 0 h 1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6" h="1172">
                  <a:moveTo>
                    <a:pt x="787" y="0"/>
                  </a:moveTo>
                  <a:lnTo>
                    <a:pt x="796" y="5"/>
                  </a:lnTo>
                  <a:lnTo>
                    <a:pt x="9" y="1172"/>
                  </a:lnTo>
                  <a:lnTo>
                    <a:pt x="0" y="1165"/>
                  </a:lnTo>
                  <a:lnTo>
                    <a:pt x="787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" name="Freeform 20655"/>
            <p:cNvSpPr/>
            <p:nvPr/>
          </p:nvSpPr>
          <p:spPr bwMode="auto">
            <a:xfrm>
              <a:off x="5914948" y="7064549"/>
              <a:ext cx="964488" cy="961820"/>
            </a:xfrm>
            <a:custGeom>
              <a:avLst/>
              <a:gdLst>
                <a:gd name="T0" fmla="*/ 775 w 1446"/>
                <a:gd name="T1" fmla="*/ 293 h 1442"/>
                <a:gd name="T2" fmla="*/ 777 w 1446"/>
                <a:gd name="T3" fmla="*/ 293 h 1442"/>
                <a:gd name="T4" fmla="*/ 1446 w 1446"/>
                <a:gd name="T5" fmla="*/ 844 h 1442"/>
                <a:gd name="T6" fmla="*/ 1441 w 1446"/>
                <a:gd name="T7" fmla="*/ 849 h 1442"/>
                <a:gd name="T8" fmla="*/ 848 w 1446"/>
                <a:gd name="T9" fmla="*/ 1442 h 1442"/>
                <a:gd name="T10" fmla="*/ 841 w 1446"/>
                <a:gd name="T11" fmla="*/ 1433 h 1442"/>
                <a:gd name="T12" fmla="*/ 1429 w 1446"/>
                <a:gd name="T13" fmla="*/ 846 h 1442"/>
                <a:gd name="T14" fmla="*/ 770 w 1446"/>
                <a:gd name="T15" fmla="*/ 303 h 1442"/>
                <a:gd name="T16" fmla="*/ 0 w 1446"/>
                <a:gd name="T17" fmla="*/ 10 h 1442"/>
                <a:gd name="T18" fmla="*/ 4 w 1446"/>
                <a:gd name="T19" fmla="*/ 0 h 1442"/>
                <a:gd name="T20" fmla="*/ 775 w 1446"/>
                <a:gd name="T21" fmla="*/ 293 h 1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46" h="1442">
                  <a:moveTo>
                    <a:pt x="775" y="293"/>
                  </a:moveTo>
                  <a:lnTo>
                    <a:pt x="777" y="293"/>
                  </a:lnTo>
                  <a:lnTo>
                    <a:pt x="1446" y="844"/>
                  </a:lnTo>
                  <a:lnTo>
                    <a:pt x="1441" y="849"/>
                  </a:lnTo>
                  <a:lnTo>
                    <a:pt x="848" y="1442"/>
                  </a:lnTo>
                  <a:lnTo>
                    <a:pt x="841" y="1433"/>
                  </a:lnTo>
                  <a:lnTo>
                    <a:pt x="1429" y="846"/>
                  </a:lnTo>
                  <a:lnTo>
                    <a:pt x="770" y="303"/>
                  </a:lnTo>
                  <a:lnTo>
                    <a:pt x="0" y="10"/>
                  </a:lnTo>
                  <a:lnTo>
                    <a:pt x="4" y="0"/>
                  </a:lnTo>
                  <a:lnTo>
                    <a:pt x="775" y="29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" name="Freeform 20676"/>
            <p:cNvSpPr/>
            <p:nvPr/>
          </p:nvSpPr>
          <p:spPr bwMode="auto">
            <a:xfrm>
              <a:off x="4289459" y="7933656"/>
              <a:ext cx="80708" cy="80040"/>
            </a:xfrm>
            <a:custGeom>
              <a:avLst/>
              <a:gdLst>
                <a:gd name="T0" fmla="*/ 45 w 51"/>
                <a:gd name="T1" fmla="*/ 35 h 51"/>
                <a:gd name="T2" fmla="*/ 15 w 51"/>
                <a:gd name="T3" fmla="*/ 45 h 51"/>
                <a:gd name="T4" fmla="*/ 5 w 51"/>
                <a:gd name="T5" fmla="*/ 15 h 51"/>
                <a:gd name="T6" fmla="*/ 35 w 51"/>
                <a:gd name="T7" fmla="*/ 5 h 51"/>
                <a:gd name="T8" fmla="*/ 45 w 51"/>
                <a:gd name="T9" fmla="*/ 35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51">
                  <a:moveTo>
                    <a:pt x="45" y="35"/>
                  </a:moveTo>
                  <a:cubicBezTo>
                    <a:pt x="39" y="46"/>
                    <a:pt x="26" y="51"/>
                    <a:pt x="15" y="45"/>
                  </a:cubicBezTo>
                  <a:cubicBezTo>
                    <a:pt x="4" y="39"/>
                    <a:pt x="0" y="26"/>
                    <a:pt x="5" y="15"/>
                  </a:cubicBezTo>
                  <a:cubicBezTo>
                    <a:pt x="11" y="4"/>
                    <a:pt x="24" y="0"/>
                    <a:pt x="35" y="5"/>
                  </a:cubicBezTo>
                  <a:cubicBezTo>
                    <a:pt x="46" y="11"/>
                    <a:pt x="51" y="24"/>
                    <a:pt x="45" y="3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" name="Freeform 20677"/>
            <p:cNvSpPr/>
            <p:nvPr/>
          </p:nvSpPr>
          <p:spPr bwMode="auto">
            <a:xfrm>
              <a:off x="4863082" y="7918982"/>
              <a:ext cx="148742" cy="146741"/>
            </a:xfrm>
            <a:custGeom>
              <a:avLst/>
              <a:gdLst>
                <a:gd name="T0" fmla="*/ 83 w 94"/>
                <a:gd name="T1" fmla="*/ 65 h 93"/>
                <a:gd name="T2" fmla="*/ 28 w 94"/>
                <a:gd name="T3" fmla="*/ 83 h 93"/>
                <a:gd name="T4" fmla="*/ 10 w 94"/>
                <a:gd name="T5" fmla="*/ 28 h 93"/>
                <a:gd name="T6" fmla="*/ 66 w 94"/>
                <a:gd name="T7" fmla="*/ 10 h 93"/>
                <a:gd name="T8" fmla="*/ 83 w 94"/>
                <a:gd name="T9" fmla="*/ 65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" h="93">
                  <a:moveTo>
                    <a:pt x="83" y="65"/>
                  </a:moveTo>
                  <a:cubicBezTo>
                    <a:pt x="73" y="86"/>
                    <a:pt x="48" y="93"/>
                    <a:pt x="28" y="83"/>
                  </a:cubicBezTo>
                  <a:cubicBezTo>
                    <a:pt x="8" y="73"/>
                    <a:pt x="0" y="48"/>
                    <a:pt x="10" y="28"/>
                  </a:cubicBezTo>
                  <a:cubicBezTo>
                    <a:pt x="21" y="8"/>
                    <a:pt x="45" y="0"/>
                    <a:pt x="66" y="10"/>
                  </a:cubicBezTo>
                  <a:cubicBezTo>
                    <a:pt x="86" y="21"/>
                    <a:pt x="94" y="45"/>
                    <a:pt x="83" y="6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" name="Freeform 20679"/>
            <p:cNvSpPr/>
            <p:nvPr/>
          </p:nvSpPr>
          <p:spPr bwMode="auto">
            <a:xfrm>
              <a:off x="5438707" y="8095737"/>
              <a:ext cx="92714" cy="92714"/>
            </a:xfrm>
            <a:custGeom>
              <a:avLst/>
              <a:gdLst>
                <a:gd name="T0" fmla="*/ 53 w 59"/>
                <a:gd name="T1" fmla="*/ 42 h 59"/>
                <a:gd name="T2" fmla="*/ 18 w 59"/>
                <a:gd name="T3" fmla="*/ 53 h 59"/>
                <a:gd name="T4" fmla="*/ 7 w 59"/>
                <a:gd name="T5" fmla="*/ 18 h 59"/>
                <a:gd name="T6" fmla="*/ 42 w 59"/>
                <a:gd name="T7" fmla="*/ 7 h 59"/>
                <a:gd name="T8" fmla="*/ 53 w 59"/>
                <a:gd name="T9" fmla="*/ 42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59">
                  <a:moveTo>
                    <a:pt x="53" y="42"/>
                  </a:moveTo>
                  <a:cubicBezTo>
                    <a:pt x="46" y="54"/>
                    <a:pt x="30" y="59"/>
                    <a:pt x="18" y="53"/>
                  </a:cubicBezTo>
                  <a:cubicBezTo>
                    <a:pt x="5" y="46"/>
                    <a:pt x="0" y="31"/>
                    <a:pt x="7" y="18"/>
                  </a:cubicBezTo>
                  <a:cubicBezTo>
                    <a:pt x="13" y="5"/>
                    <a:pt x="29" y="0"/>
                    <a:pt x="42" y="7"/>
                  </a:cubicBezTo>
                  <a:cubicBezTo>
                    <a:pt x="54" y="13"/>
                    <a:pt x="59" y="29"/>
                    <a:pt x="53" y="42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" name="Freeform 20680"/>
            <p:cNvSpPr/>
            <p:nvPr/>
          </p:nvSpPr>
          <p:spPr bwMode="auto">
            <a:xfrm>
              <a:off x="8316157" y="6631664"/>
              <a:ext cx="152744" cy="152744"/>
            </a:xfrm>
            <a:custGeom>
              <a:avLst/>
              <a:gdLst>
                <a:gd name="T0" fmla="*/ 87 w 97"/>
                <a:gd name="T1" fmla="*/ 68 h 97"/>
                <a:gd name="T2" fmla="*/ 29 w 97"/>
                <a:gd name="T3" fmla="*/ 86 h 97"/>
                <a:gd name="T4" fmla="*/ 11 w 97"/>
                <a:gd name="T5" fmla="*/ 29 h 97"/>
                <a:gd name="T6" fmla="*/ 68 w 97"/>
                <a:gd name="T7" fmla="*/ 11 h 97"/>
                <a:gd name="T8" fmla="*/ 87 w 97"/>
                <a:gd name="T9" fmla="*/ 6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97">
                  <a:moveTo>
                    <a:pt x="87" y="68"/>
                  </a:moveTo>
                  <a:cubicBezTo>
                    <a:pt x="76" y="89"/>
                    <a:pt x="50" y="97"/>
                    <a:pt x="29" y="86"/>
                  </a:cubicBezTo>
                  <a:cubicBezTo>
                    <a:pt x="9" y="75"/>
                    <a:pt x="0" y="50"/>
                    <a:pt x="11" y="29"/>
                  </a:cubicBezTo>
                  <a:cubicBezTo>
                    <a:pt x="22" y="8"/>
                    <a:pt x="47" y="0"/>
                    <a:pt x="68" y="11"/>
                  </a:cubicBezTo>
                  <a:cubicBezTo>
                    <a:pt x="89" y="21"/>
                    <a:pt x="97" y="47"/>
                    <a:pt x="87" y="6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" name="Freeform 20681"/>
            <p:cNvSpPr/>
            <p:nvPr/>
          </p:nvSpPr>
          <p:spPr bwMode="auto">
            <a:xfrm>
              <a:off x="5969642" y="8278497"/>
              <a:ext cx="84042" cy="83376"/>
            </a:xfrm>
            <a:custGeom>
              <a:avLst/>
              <a:gdLst>
                <a:gd name="T0" fmla="*/ 48 w 53"/>
                <a:gd name="T1" fmla="*/ 37 h 53"/>
                <a:gd name="T2" fmla="*/ 16 w 53"/>
                <a:gd name="T3" fmla="*/ 47 h 53"/>
                <a:gd name="T4" fmla="*/ 6 w 53"/>
                <a:gd name="T5" fmla="*/ 16 h 53"/>
                <a:gd name="T6" fmla="*/ 37 w 53"/>
                <a:gd name="T7" fmla="*/ 6 h 53"/>
                <a:gd name="T8" fmla="*/ 48 w 53"/>
                <a:gd name="T9" fmla="*/ 37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53">
                  <a:moveTo>
                    <a:pt x="48" y="37"/>
                  </a:moveTo>
                  <a:cubicBezTo>
                    <a:pt x="42" y="49"/>
                    <a:pt x="27" y="53"/>
                    <a:pt x="16" y="47"/>
                  </a:cubicBezTo>
                  <a:cubicBezTo>
                    <a:pt x="4" y="42"/>
                    <a:pt x="0" y="27"/>
                    <a:pt x="6" y="16"/>
                  </a:cubicBezTo>
                  <a:cubicBezTo>
                    <a:pt x="12" y="4"/>
                    <a:pt x="26" y="0"/>
                    <a:pt x="37" y="6"/>
                  </a:cubicBezTo>
                  <a:cubicBezTo>
                    <a:pt x="49" y="12"/>
                    <a:pt x="53" y="26"/>
                    <a:pt x="48" y="37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" name="Freeform 20683"/>
            <p:cNvSpPr/>
            <p:nvPr/>
          </p:nvSpPr>
          <p:spPr bwMode="auto">
            <a:xfrm>
              <a:off x="6377849" y="7209956"/>
              <a:ext cx="104053" cy="105387"/>
            </a:xfrm>
            <a:custGeom>
              <a:avLst/>
              <a:gdLst>
                <a:gd name="T0" fmla="*/ 59 w 66"/>
                <a:gd name="T1" fmla="*/ 47 h 67"/>
                <a:gd name="T2" fmla="*/ 20 w 66"/>
                <a:gd name="T3" fmla="*/ 60 h 67"/>
                <a:gd name="T4" fmla="*/ 7 w 66"/>
                <a:gd name="T5" fmla="*/ 20 h 67"/>
                <a:gd name="T6" fmla="*/ 47 w 66"/>
                <a:gd name="T7" fmla="*/ 8 h 67"/>
                <a:gd name="T8" fmla="*/ 59 w 66"/>
                <a:gd name="T9" fmla="*/ 4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67">
                  <a:moveTo>
                    <a:pt x="59" y="47"/>
                  </a:moveTo>
                  <a:cubicBezTo>
                    <a:pt x="52" y="61"/>
                    <a:pt x="34" y="67"/>
                    <a:pt x="20" y="60"/>
                  </a:cubicBezTo>
                  <a:cubicBezTo>
                    <a:pt x="6" y="52"/>
                    <a:pt x="0" y="35"/>
                    <a:pt x="7" y="20"/>
                  </a:cubicBezTo>
                  <a:cubicBezTo>
                    <a:pt x="15" y="6"/>
                    <a:pt x="32" y="0"/>
                    <a:pt x="47" y="8"/>
                  </a:cubicBezTo>
                  <a:cubicBezTo>
                    <a:pt x="61" y="15"/>
                    <a:pt x="66" y="33"/>
                    <a:pt x="59" y="47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" name="Freeform 20684"/>
            <p:cNvSpPr/>
            <p:nvPr/>
          </p:nvSpPr>
          <p:spPr bwMode="auto">
            <a:xfrm>
              <a:off x="6343165" y="6784408"/>
              <a:ext cx="121395" cy="119394"/>
            </a:xfrm>
            <a:custGeom>
              <a:avLst/>
              <a:gdLst>
                <a:gd name="T0" fmla="*/ 68 w 77"/>
                <a:gd name="T1" fmla="*/ 53 h 76"/>
                <a:gd name="T2" fmla="*/ 23 w 77"/>
                <a:gd name="T3" fmla="*/ 68 h 76"/>
                <a:gd name="T4" fmla="*/ 9 w 77"/>
                <a:gd name="T5" fmla="*/ 23 h 76"/>
                <a:gd name="T6" fmla="*/ 54 w 77"/>
                <a:gd name="T7" fmla="*/ 8 h 76"/>
                <a:gd name="T8" fmla="*/ 68 w 77"/>
                <a:gd name="T9" fmla="*/ 53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" h="76">
                  <a:moveTo>
                    <a:pt x="68" y="53"/>
                  </a:moveTo>
                  <a:cubicBezTo>
                    <a:pt x="60" y="70"/>
                    <a:pt x="40" y="76"/>
                    <a:pt x="23" y="68"/>
                  </a:cubicBezTo>
                  <a:cubicBezTo>
                    <a:pt x="7" y="59"/>
                    <a:pt x="0" y="39"/>
                    <a:pt x="9" y="23"/>
                  </a:cubicBezTo>
                  <a:cubicBezTo>
                    <a:pt x="17" y="6"/>
                    <a:pt x="37" y="0"/>
                    <a:pt x="54" y="8"/>
                  </a:cubicBezTo>
                  <a:cubicBezTo>
                    <a:pt x="70" y="17"/>
                    <a:pt x="77" y="37"/>
                    <a:pt x="68" y="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2" name="Freeform 20709"/>
            <p:cNvSpPr/>
            <p:nvPr/>
          </p:nvSpPr>
          <p:spPr bwMode="auto">
            <a:xfrm>
              <a:off x="4901102" y="7359365"/>
              <a:ext cx="98050" cy="96048"/>
            </a:xfrm>
            <a:custGeom>
              <a:avLst/>
              <a:gdLst>
                <a:gd name="T0" fmla="*/ 55 w 62"/>
                <a:gd name="T1" fmla="*/ 43 h 61"/>
                <a:gd name="T2" fmla="*/ 19 w 62"/>
                <a:gd name="T3" fmla="*/ 55 h 61"/>
                <a:gd name="T4" fmla="*/ 7 w 62"/>
                <a:gd name="T5" fmla="*/ 18 h 61"/>
                <a:gd name="T6" fmla="*/ 43 w 62"/>
                <a:gd name="T7" fmla="*/ 7 h 61"/>
                <a:gd name="T8" fmla="*/ 55 w 62"/>
                <a:gd name="T9" fmla="*/ 43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1">
                  <a:moveTo>
                    <a:pt x="55" y="43"/>
                  </a:moveTo>
                  <a:cubicBezTo>
                    <a:pt x="48" y="56"/>
                    <a:pt x="32" y="61"/>
                    <a:pt x="19" y="55"/>
                  </a:cubicBezTo>
                  <a:cubicBezTo>
                    <a:pt x="6" y="48"/>
                    <a:pt x="0" y="32"/>
                    <a:pt x="7" y="18"/>
                  </a:cubicBezTo>
                  <a:cubicBezTo>
                    <a:pt x="14" y="5"/>
                    <a:pt x="30" y="0"/>
                    <a:pt x="43" y="7"/>
                  </a:cubicBezTo>
                  <a:cubicBezTo>
                    <a:pt x="57" y="13"/>
                    <a:pt x="62" y="30"/>
                    <a:pt x="55" y="4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3" name="Freeform 20710"/>
            <p:cNvSpPr>
              <a:spLocks noEditPoints="1"/>
            </p:cNvSpPr>
            <p:nvPr/>
          </p:nvSpPr>
          <p:spPr bwMode="auto">
            <a:xfrm>
              <a:off x="4852410" y="7309340"/>
              <a:ext cx="196766" cy="196766"/>
            </a:xfrm>
            <a:custGeom>
              <a:avLst/>
              <a:gdLst>
                <a:gd name="T0" fmla="*/ 37 w 125"/>
                <a:gd name="T1" fmla="*/ 111 h 125"/>
                <a:gd name="T2" fmla="*/ 13 w 125"/>
                <a:gd name="T3" fmla="*/ 38 h 125"/>
                <a:gd name="T4" fmla="*/ 87 w 125"/>
                <a:gd name="T5" fmla="*/ 14 h 125"/>
                <a:gd name="T6" fmla="*/ 111 w 125"/>
                <a:gd name="T7" fmla="*/ 88 h 125"/>
                <a:gd name="T8" fmla="*/ 37 w 125"/>
                <a:gd name="T9" fmla="*/ 111 h 125"/>
                <a:gd name="T10" fmla="*/ 80 w 125"/>
                <a:gd name="T11" fmla="*/ 27 h 125"/>
                <a:gd name="T12" fmla="*/ 27 w 125"/>
                <a:gd name="T13" fmla="*/ 44 h 125"/>
                <a:gd name="T14" fmla="*/ 44 w 125"/>
                <a:gd name="T15" fmla="*/ 98 h 125"/>
                <a:gd name="T16" fmla="*/ 98 w 125"/>
                <a:gd name="T17" fmla="*/ 81 h 125"/>
                <a:gd name="T18" fmla="*/ 80 w 125"/>
                <a:gd name="T19" fmla="*/ 27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5" h="125">
                  <a:moveTo>
                    <a:pt x="37" y="111"/>
                  </a:moveTo>
                  <a:cubicBezTo>
                    <a:pt x="10" y="98"/>
                    <a:pt x="0" y="64"/>
                    <a:pt x="13" y="38"/>
                  </a:cubicBezTo>
                  <a:cubicBezTo>
                    <a:pt x="27" y="11"/>
                    <a:pt x="60" y="0"/>
                    <a:pt x="87" y="14"/>
                  </a:cubicBezTo>
                  <a:cubicBezTo>
                    <a:pt x="114" y="28"/>
                    <a:pt x="125" y="61"/>
                    <a:pt x="111" y="88"/>
                  </a:cubicBezTo>
                  <a:cubicBezTo>
                    <a:pt x="97" y="115"/>
                    <a:pt x="64" y="125"/>
                    <a:pt x="37" y="111"/>
                  </a:cubicBezTo>
                  <a:close/>
                  <a:moveTo>
                    <a:pt x="80" y="27"/>
                  </a:moveTo>
                  <a:cubicBezTo>
                    <a:pt x="61" y="17"/>
                    <a:pt x="37" y="25"/>
                    <a:pt x="27" y="44"/>
                  </a:cubicBezTo>
                  <a:cubicBezTo>
                    <a:pt x="16" y="64"/>
                    <a:pt x="24" y="88"/>
                    <a:pt x="44" y="98"/>
                  </a:cubicBezTo>
                  <a:cubicBezTo>
                    <a:pt x="63" y="108"/>
                    <a:pt x="88" y="101"/>
                    <a:pt x="98" y="81"/>
                  </a:cubicBezTo>
                  <a:cubicBezTo>
                    <a:pt x="108" y="61"/>
                    <a:pt x="100" y="37"/>
                    <a:pt x="80" y="27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4" name="Freeform 20716"/>
            <p:cNvSpPr/>
            <p:nvPr/>
          </p:nvSpPr>
          <p:spPr bwMode="auto">
            <a:xfrm>
              <a:off x="5703504" y="8193117"/>
              <a:ext cx="66034" cy="66700"/>
            </a:xfrm>
            <a:custGeom>
              <a:avLst/>
              <a:gdLst>
                <a:gd name="T0" fmla="*/ 37 w 42"/>
                <a:gd name="T1" fmla="*/ 29 h 42"/>
                <a:gd name="T2" fmla="*/ 13 w 42"/>
                <a:gd name="T3" fmla="*/ 37 h 42"/>
                <a:gd name="T4" fmla="*/ 5 w 42"/>
                <a:gd name="T5" fmla="*/ 12 h 42"/>
                <a:gd name="T6" fmla="*/ 30 w 42"/>
                <a:gd name="T7" fmla="*/ 4 h 42"/>
                <a:gd name="T8" fmla="*/ 37 w 42"/>
                <a:gd name="T9" fmla="*/ 29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42">
                  <a:moveTo>
                    <a:pt x="37" y="29"/>
                  </a:moveTo>
                  <a:cubicBezTo>
                    <a:pt x="33" y="38"/>
                    <a:pt x="22" y="42"/>
                    <a:pt x="13" y="37"/>
                  </a:cubicBezTo>
                  <a:cubicBezTo>
                    <a:pt x="4" y="32"/>
                    <a:pt x="0" y="21"/>
                    <a:pt x="5" y="12"/>
                  </a:cubicBezTo>
                  <a:cubicBezTo>
                    <a:pt x="9" y="3"/>
                    <a:pt x="20" y="0"/>
                    <a:pt x="30" y="4"/>
                  </a:cubicBezTo>
                  <a:cubicBezTo>
                    <a:pt x="39" y="9"/>
                    <a:pt x="42" y="20"/>
                    <a:pt x="37" y="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5" name="Freeform 20717"/>
            <p:cNvSpPr>
              <a:spLocks noEditPoints="1"/>
            </p:cNvSpPr>
            <p:nvPr/>
          </p:nvSpPr>
          <p:spPr bwMode="auto">
            <a:xfrm>
              <a:off x="5668820" y="8158433"/>
              <a:ext cx="135402" cy="134068"/>
            </a:xfrm>
            <a:custGeom>
              <a:avLst/>
              <a:gdLst>
                <a:gd name="T0" fmla="*/ 26 w 86"/>
                <a:gd name="T1" fmla="*/ 76 h 85"/>
                <a:gd name="T2" fmla="*/ 10 w 86"/>
                <a:gd name="T3" fmla="*/ 25 h 85"/>
                <a:gd name="T4" fmla="*/ 60 w 86"/>
                <a:gd name="T5" fmla="*/ 9 h 85"/>
                <a:gd name="T6" fmla="*/ 76 w 86"/>
                <a:gd name="T7" fmla="*/ 60 h 85"/>
                <a:gd name="T8" fmla="*/ 26 w 86"/>
                <a:gd name="T9" fmla="*/ 76 h 85"/>
                <a:gd name="T10" fmla="*/ 56 w 86"/>
                <a:gd name="T11" fmla="*/ 18 h 85"/>
                <a:gd name="T12" fmla="*/ 19 w 86"/>
                <a:gd name="T13" fmla="*/ 30 h 85"/>
                <a:gd name="T14" fmla="*/ 31 w 86"/>
                <a:gd name="T15" fmla="*/ 67 h 85"/>
                <a:gd name="T16" fmla="*/ 67 w 86"/>
                <a:gd name="T17" fmla="*/ 55 h 85"/>
                <a:gd name="T18" fmla="*/ 56 w 86"/>
                <a:gd name="T19" fmla="*/ 18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6" h="85">
                  <a:moveTo>
                    <a:pt x="26" y="76"/>
                  </a:moveTo>
                  <a:cubicBezTo>
                    <a:pt x="8" y="66"/>
                    <a:pt x="0" y="44"/>
                    <a:pt x="10" y="25"/>
                  </a:cubicBezTo>
                  <a:cubicBezTo>
                    <a:pt x="19" y="7"/>
                    <a:pt x="42" y="0"/>
                    <a:pt x="60" y="9"/>
                  </a:cubicBezTo>
                  <a:cubicBezTo>
                    <a:pt x="79" y="19"/>
                    <a:pt x="86" y="41"/>
                    <a:pt x="76" y="60"/>
                  </a:cubicBezTo>
                  <a:cubicBezTo>
                    <a:pt x="67" y="78"/>
                    <a:pt x="44" y="85"/>
                    <a:pt x="26" y="76"/>
                  </a:cubicBezTo>
                  <a:close/>
                  <a:moveTo>
                    <a:pt x="56" y="18"/>
                  </a:moveTo>
                  <a:cubicBezTo>
                    <a:pt x="42" y="11"/>
                    <a:pt x="26" y="17"/>
                    <a:pt x="19" y="30"/>
                  </a:cubicBezTo>
                  <a:cubicBezTo>
                    <a:pt x="12" y="43"/>
                    <a:pt x="17" y="60"/>
                    <a:pt x="31" y="67"/>
                  </a:cubicBezTo>
                  <a:cubicBezTo>
                    <a:pt x="44" y="74"/>
                    <a:pt x="60" y="69"/>
                    <a:pt x="67" y="55"/>
                  </a:cubicBezTo>
                  <a:cubicBezTo>
                    <a:pt x="74" y="42"/>
                    <a:pt x="69" y="25"/>
                    <a:pt x="56" y="1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" name="Freeform 20718"/>
            <p:cNvSpPr/>
            <p:nvPr/>
          </p:nvSpPr>
          <p:spPr bwMode="auto">
            <a:xfrm>
              <a:off x="5880260" y="7033198"/>
              <a:ext cx="70702" cy="71370"/>
            </a:xfrm>
            <a:custGeom>
              <a:avLst/>
              <a:gdLst>
                <a:gd name="T0" fmla="*/ 40 w 45"/>
                <a:gd name="T1" fmla="*/ 32 h 45"/>
                <a:gd name="T2" fmla="*/ 14 w 45"/>
                <a:gd name="T3" fmla="*/ 40 h 45"/>
                <a:gd name="T4" fmla="*/ 5 w 45"/>
                <a:gd name="T5" fmla="*/ 14 h 45"/>
                <a:gd name="T6" fmla="*/ 32 w 45"/>
                <a:gd name="T7" fmla="*/ 5 h 45"/>
                <a:gd name="T8" fmla="*/ 40 w 45"/>
                <a:gd name="T9" fmla="*/ 32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45">
                  <a:moveTo>
                    <a:pt x="40" y="32"/>
                  </a:moveTo>
                  <a:cubicBezTo>
                    <a:pt x="35" y="41"/>
                    <a:pt x="23" y="45"/>
                    <a:pt x="14" y="40"/>
                  </a:cubicBezTo>
                  <a:cubicBezTo>
                    <a:pt x="4" y="35"/>
                    <a:pt x="0" y="23"/>
                    <a:pt x="5" y="14"/>
                  </a:cubicBezTo>
                  <a:cubicBezTo>
                    <a:pt x="10" y="4"/>
                    <a:pt x="22" y="0"/>
                    <a:pt x="32" y="5"/>
                  </a:cubicBezTo>
                  <a:cubicBezTo>
                    <a:pt x="41" y="10"/>
                    <a:pt x="45" y="22"/>
                    <a:pt x="40" y="32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7" name="Freeform 20719"/>
            <p:cNvSpPr>
              <a:spLocks noEditPoints="1"/>
            </p:cNvSpPr>
            <p:nvPr/>
          </p:nvSpPr>
          <p:spPr bwMode="auto">
            <a:xfrm>
              <a:off x="5843575" y="6997180"/>
              <a:ext cx="143406" cy="143406"/>
            </a:xfrm>
            <a:custGeom>
              <a:avLst/>
              <a:gdLst>
                <a:gd name="T0" fmla="*/ 27 w 91"/>
                <a:gd name="T1" fmla="*/ 81 h 91"/>
                <a:gd name="T2" fmla="*/ 10 w 91"/>
                <a:gd name="T3" fmla="*/ 27 h 91"/>
                <a:gd name="T4" fmla="*/ 64 w 91"/>
                <a:gd name="T5" fmla="*/ 10 h 91"/>
                <a:gd name="T6" fmla="*/ 81 w 91"/>
                <a:gd name="T7" fmla="*/ 64 h 91"/>
                <a:gd name="T8" fmla="*/ 27 w 91"/>
                <a:gd name="T9" fmla="*/ 81 h 91"/>
                <a:gd name="T10" fmla="*/ 59 w 91"/>
                <a:gd name="T11" fmla="*/ 20 h 91"/>
                <a:gd name="T12" fmla="*/ 20 w 91"/>
                <a:gd name="T13" fmla="*/ 32 h 91"/>
                <a:gd name="T14" fmla="*/ 32 w 91"/>
                <a:gd name="T15" fmla="*/ 72 h 91"/>
                <a:gd name="T16" fmla="*/ 72 w 91"/>
                <a:gd name="T17" fmla="*/ 59 h 91"/>
                <a:gd name="T18" fmla="*/ 59 w 91"/>
                <a:gd name="T19" fmla="*/ 2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1" h="91">
                  <a:moveTo>
                    <a:pt x="27" y="81"/>
                  </a:moveTo>
                  <a:cubicBezTo>
                    <a:pt x="8" y="71"/>
                    <a:pt x="0" y="47"/>
                    <a:pt x="10" y="27"/>
                  </a:cubicBezTo>
                  <a:cubicBezTo>
                    <a:pt x="20" y="8"/>
                    <a:pt x="44" y="0"/>
                    <a:pt x="64" y="10"/>
                  </a:cubicBezTo>
                  <a:cubicBezTo>
                    <a:pt x="84" y="20"/>
                    <a:pt x="91" y="44"/>
                    <a:pt x="81" y="64"/>
                  </a:cubicBezTo>
                  <a:cubicBezTo>
                    <a:pt x="71" y="84"/>
                    <a:pt x="47" y="91"/>
                    <a:pt x="27" y="81"/>
                  </a:cubicBezTo>
                  <a:close/>
                  <a:moveTo>
                    <a:pt x="59" y="20"/>
                  </a:moveTo>
                  <a:cubicBezTo>
                    <a:pt x="45" y="12"/>
                    <a:pt x="27" y="18"/>
                    <a:pt x="20" y="32"/>
                  </a:cubicBezTo>
                  <a:cubicBezTo>
                    <a:pt x="12" y="47"/>
                    <a:pt x="18" y="64"/>
                    <a:pt x="32" y="72"/>
                  </a:cubicBezTo>
                  <a:cubicBezTo>
                    <a:pt x="47" y="79"/>
                    <a:pt x="64" y="74"/>
                    <a:pt x="72" y="59"/>
                  </a:cubicBezTo>
                  <a:cubicBezTo>
                    <a:pt x="79" y="45"/>
                    <a:pt x="74" y="27"/>
                    <a:pt x="59" y="2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8" name="Freeform 20720"/>
            <p:cNvSpPr/>
            <p:nvPr/>
          </p:nvSpPr>
          <p:spPr bwMode="auto">
            <a:xfrm>
              <a:off x="6887435" y="6908468"/>
              <a:ext cx="70702" cy="71370"/>
            </a:xfrm>
            <a:custGeom>
              <a:avLst/>
              <a:gdLst>
                <a:gd name="T0" fmla="*/ 40 w 45"/>
                <a:gd name="T1" fmla="*/ 31 h 45"/>
                <a:gd name="T2" fmla="*/ 13 w 45"/>
                <a:gd name="T3" fmla="*/ 40 h 45"/>
                <a:gd name="T4" fmla="*/ 5 w 45"/>
                <a:gd name="T5" fmla="*/ 13 h 45"/>
                <a:gd name="T6" fmla="*/ 31 w 45"/>
                <a:gd name="T7" fmla="*/ 5 h 45"/>
                <a:gd name="T8" fmla="*/ 40 w 45"/>
                <a:gd name="T9" fmla="*/ 31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45">
                  <a:moveTo>
                    <a:pt x="40" y="31"/>
                  </a:moveTo>
                  <a:cubicBezTo>
                    <a:pt x="35" y="41"/>
                    <a:pt x="23" y="45"/>
                    <a:pt x="13" y="40"/>
                  </a:cubicBezTo>
                  <a:cubicBezTo>
                    <a:pt x="4" y="35"/>
                    <a:pt x="0" y="23"/>
                    <a:pt x="5" y="13"/>
                  </a:cubicBezTo>
                  <a:cubicBezTo>
                    <a:pt x="10" y="3"/>
                    <a:pt x="22" y="0"/>
                    <a:pt x="31" y="5"/>
                  </a:cubicBezTo>
                  <a:cubicBezTo>
                    <a:pt x="41" y="10"/>
                    <a:pt x="45" y="22"/>
                    <a:pt x="40" y="31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9" name="Freeform 20721"/>
            <p:cNvSpPr>
              <a:spLocks noEditPoints="1"/>
            </p:cNvSpPr>
            <p:nvPr/>
          </p:nvSpPr>
          <p:spPr bwMode="auto">
            <a:xfrm>
              <a:off x="6850750" y="6871116"/>
              <a:ext cx="143406" cy="144740"/>
            </a:xfrm>
            <a:custGeom>
              <a:avLst/>
              <a:gdLst>
                <a:gd name="T0" fmla="*/ 27 w 91"/>
                <a:gd name="T1" fmla="*/ 82 h 92"/>
                <a:gd name="T2" fmla="*/ 10 w 91"/>
                <a:gd name="T3" fmla="*/ 28 h 92"/>
                <a:gd name="T4" fmla="*/ 64 w 91"/>
                <a:gd name="T5" fmla="*/ 11 h 92"/>
                <a:gd name="T6" fmla="*/ 81 w 91"/>
                <a:gd name="T7" fmla="*/ 65 h 92"/>
                <a:gd name="T8" fmla="*/ 27 w 91"/>
                <a:gd name="T9" fmla="*/ 82 h 92"/>
                <a:gd name="T10" fmla="*/ 59 w 91"/>
                <a:gd name="T11" fmla="*/ 20 h 92"/>
                <a:gd name="T12" fmla="*/ 19 w 91"/>
                <a:gd name="T13" fmla="*/ 33 h 92"/>
                <a:gd name="T14" fmla="*/ 32 w 91"/>
                <a:gd name="T15" fmla="*/ 72 h 92"/>
                <a:gd name="T16" fmla="*/ 71 w 91"/>
                <a:gd name="T17" fmla="*/ 60 h 92"/>
                <a:gd name="T18" fmla="*/ 59 w 91"/>
                <a:gd name="T19" fmla="*/ 2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1" h="92">
                  <a:moveTo>
                    <a:pt x="27" y="82"/>
                  </a:moveTo>
                  <a:cubicBezTo>
                    <a:pt x="7" y="72"/>
                    <a:pt x="0" y="48"/>
                    <a:pt x="10" y="28"/>
                  </a:cubicBezTo>
                  <a:cubicBezTo>
                    <a:pt x="20" y="8"/>
                    <a:pt x="44" y="0"/>
                    <a:pt x="64" y="11"/>
                  </a:cubicBezTo>
                  <a:cubicBezTo>
                    <a:pt x="83" y="21"/>
                    <a:pt x="91" y="45"/>
                    <a:pt x="81" y="65"/>
                  </a:cubicBezTo>
                  <a:cubicBezTo>
                    <a:pt x="71" y="84"/>
                    <a:pt x="47" y="92"/>
                    <a:pt x="27" y="82"/>
                  </a:cubicBezTo>
                  <a:close/>
                  <a:moveTo>
                    <a:pt x="59" y="20"/>
                  </a:moveTo>
                  <a:cubicBezTo>
                    <a:pt x="44" y="13"/>
                    <a:pt x="27" y="18"/>
                    <a:pt x="19" y="33"/>
                  </a:cubicBezTo>
                  <a:cubicBezTo>
                    <a:pt x="12" y="47"/>
                    <a:pt x="18" y="65"/>
                    <a:pt x="32" y="72"/>
                  </a:cubicBezTo>
                  <a:cubicBezTo>
                    <a:pt x="46" y="80"/>
                    <a:pt x="64" y="74"/>
                    <a:pt x="71" y="60"/>
                  </a:cubicBezTo>
                  <a:cubicBezTo>
                    <a:pt x="79" y="45"/>
                    <a:pt x="73" y="28"/>
                    <a:pt x="59" y="2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0" name="Freeform 20722"/>
            <p:cNvSpPr/>
            <p:nvPr/>
          </p:nvSpPr>
          <p:spPr bwMode="auto">
            <a:xfrm>
              <a:off x="6431872" y="7977675"/>
              <a:ext cx="92714" cy="92714"/>
            </a:xfrm>
            <a:custGeom>
              <a:avLst/>
              <a:gdLst>
                <a:gd name="T0" fmla="*/ 52 w 59"/>
                <a:gd name="T1" fmla="*/ 41 h 59"/>
                <a:gd name="T2" fmla="*/ 17 w 59"/>
                <a:gd name="T3" fmla="*/ 52 h 59"/>
                <a:gd name="T4" fmla="*/ 6 w 59"/>
                <a:gd name="T5" fmla="*/ 17 h 59"/>
                <a:gd name="T6" fmla="*/ 41 w 59"/>
                <a:gd name="T7" fmla="*/ 6 h 59"/>
                <a:gd name="T8" fmla="*/ 52 w 59"/>
                <a:gd name="T9" fmla="*/ 41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59">
                  <a:moveTo>
                    <a:pt x="52" y="41"/>
                  </a:moveTo>
                  <a:cubicBezTo>
                    <a:pt x="46" y="54"/>
                    <a:pt x="30" y="59"/>
                    <a:pt x="17" y="52"/>
                  </a:cubicBezTo>
                  <a:cubicBezTo>
                    <a:pt x="5" y="46"/>
                    <a:pt x="0" y="30"/>
                    <a:pt x="6" y="17"/>
                  </a:cubicBezTo>
                  <a:cubicBezTo>
                    <a:pt x="13" y="5"/>
                    <a:pt x="28" y="0"/>
                    <a:pt x="41" y="6"/>
                  </a:cubicBezTo>
                  <a:cubicBezTo>
                    <a:pt x="54" y="13"/>
                    <a:pt x="59" y="28"/>
                    <a:pt x="52" y="41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1" name="Freeform 20723"/>
            <p:cNvSpPr>
              <a:spLocks noEditPoints="1"/>
            </p:cNvSpPr>
            <p:nvPr/>
          </p:nvSpPr>
          <p:spPr bwMode="auto">
            <a:xfrm>
              <a:off x="6383181" y="7928317"/>
              <a:ext cx="188762" cy="189429"/>
            </a:xfrm>
            <a:custGeom>
              <a:avLst/>
              <a:gdLst>
                <a:gd name="T0" fmla="*/ 36 w 120"/>
                <a:gd name="T1" fmla="*/ 107 h 120"/>
                <a:gd name="T2" fmla="*/ 14 w 120"/>
                <a:gd name="T3" fmla="*/ 36 h 120"/>
                <a:gd name="T4" fmla="*/ 84 w 120"/>
                <a:gd name="T5" fmla="*/ 13 h 120"/>
                <a:gd name="T6" fmla="*/ 107 w 120"/>
                <a:gd name="T7" fmla="*/ 84 h 120"/>
                <a:gd name="T8" fmla="*/ 36 w 120"/>
                <a:gd name="T9" fmla="*/ 107 h 120"/>
                <a:gd name="T10" fmla="*/ 78 w 120"/>
                <a:gd name="T11" fmla="*/ 26 h 120"/>
                <a:gd name="T12" fmla="*/ 26 w 120"/>
                <a:gd name="T13" fmla="*/ 43 h 120"/>
                <a:gd name="T14" fmla="*/ 43 w 120"/>
                <a:gd name="T15" fmla="*/ 94 h 120"/>
                <a:gd name="T16" fmla="*/ 94 w 120"/>
                <a:gd name="T17" fmla="*/ 78 h 120"/>
                <a:gd name="T18" fmla="*/ 78 w 120"/>
                <a:gd name="T19" fmla="*/ 26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0" h="120">
                  <a:moveTo>
                    <a:pt x="36" y="107"/>
                  </a:moveTo>
                  <a:cubicBezTo>
                    <a:pt x="10" y="94"/>
                    <a:pt x="0" y="62"/>
                    <a:pt x="14" y="36"/>
                  </a:cubicBezTo>
                  <a:cubicBezTo>
                    <a:pt x="27" y="10"/>
                    <a:pt x="58" y="0"/>
                    <a:pt x="84" y="13"/>
                  </a:cubicBezTo>
                  <a:cubicBezTo>
                    <a:pt x="110" y="27"/>
                    <a:pt x="120" y="58"/>
                    <a:pt x="107" y="84"/>
                  </a:cubicBezTo>
                  <a:cubicBezTo>
                    <a:pt x="94" y="110"/>
                    <a:pt x="62" y="120"/>
                    <a:pt x="36" y="107"/>
                  </a:cubicBezTo>
                  <a:close/>
                  <a:moveTo>
                    <a:pt x="78" y="26"/>
                  </a:moveTo>
                  <a:cubicBezTo>
                    <a:pt x="59" y="16"/>
                    <a:pt x="36" y="24"/>
                    <a:pt x="26" y="43"/>
                  </a:cubicBezTo>
                  <a:cubicBezTo>
                    <a:pt x="16" y="61"/>
                    <a:pt x="24" y="85"/>
                    <a:pt x="43" y="94"/>
                  </a:cubicBezTo>
                  <a:cubicBezTo>
                    <a:pt x="61" y="104"/>
                    <a:pt x="85" y="97"/>
                    <a:pt x="94" y="78"/>
                  </a:cubicBezTo>
                  <a:cubicBezTo>
                    <a:pt x="104" y="59"/>
                    <a:pt x="97" y="36"/>
                    <a:pt x="78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2" name="Freeform 20724"/>
            <p:cNvSpPr/>
            <p:nvPr/>
          </p:nvSpPr>
          <p:spPr bwMode="auto">
            <a:xfrm>
              <a:off x="4890427" y="8639342"/>
              <a:ext cx="54694" cy="56696"/>
            </a:xfrm>
            <a:custGeom>
              <a:avLst/>
              <a:gdLst>
                <a:gd name="T0" fmla="*/ 31 w 35"/>
                <a:gd name="T1" fmla="*/ 25 h 36"/>
                <a:gd name="T2" fmla="*/ 10 w 35"/>
                <a:gd name="T3" fmla="*/ 32 h 36"/>
                <a:gd name="T4" fmla="*/ 4 w 35"/>
                <a:gd name="T5" fmla="*/ 11 h 36"/>
                <a:gd name="T6" fmla="*/ 25 w 35"/>
                <a:gd name="T7" fmla="*/ 4 h 36"/>
                <a:gd name="T8" fmla="*/ 31 w 35"/>
                <a:gd name="T9" fmla="*/ 25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36">
                  <a:moveTo>
                    <a:pt x="31" y="25"/>
                  </a:moveTo>
                  <a:cubicBezTo>
                    <a:pt x="27" y="33"/>
                    <a:pt x="18" y="36"/>
                    <a:pt x="10" y="32"/>
                  </a:cubicBezTo>
                  <a:cubicBezTo>
                    <a:pt x="3" y="28"/>
                    <a:pt x="0" y="19"/>
                    <a:pt x="4" y="11"/>
                  </a:cubicBezTo>
                  <a:cubicBezTo>
                    <a:pt x="8" y="3"/>
                    <a:pt x="17" y="0"/>
                    <a:pt x="25" y="4"/>
                  </a:cubicBezTo>
                  <a:cubicBezTo>
                    <a:pt x="32" y="8"/>
                    <a:pt x="35" y="18"/>
                    <a:pt x="31" y="2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cxnSp>
          <p:nvCxnSpPr>
            <p:cNvPr id="93" name="直接连接符 92"/>
            <p:cNvCxnSpPr>
              <a:stCxn id="36" idx="2"/>
              <a:endCxn id="72" idx="0"/>
            </p:cNvCxnSpPr>
            <p:nvPr/>
          </p:nvCxnSpPr>
          <p:spPr>
            <a:xfrm flipV="1">
              <a:off x="6668004" y="5972466"/>
              <a:ext cx="232014" cy="13559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接连接符 93"/>
            <p:cNvCxnSpPr>
              <a:stCxn id="50" idx="2"/>
              <a:endCxn id="72" idx="2"/>
            </p:cNvCxnSpPr>
            <p:nvPr/>
          </p:nvCxnSpPr>
          <p:spPr>
            <a:xfrm flipH="1" flipV="1">
              <a:off x="7008501" y="6013550"/>
              <a:ext cx="184860" cy="1086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Freeform 20292"/>
            <p:cNvSpPr/>
            <p:nvPr/>
          </p:nvSpPr>
          <p:spPr bwMode="auto">
            <a:xfrm>
              <a:off x="5911620" y="5835260"/>
              <a:ext cx="78706" cy="77372"/>
            </a:xfrm>
            <a:custGeom>
              <a:avLst/>
              <a:gdLst>
                <a:gd name="T0" fmla="*/ 25 w 50"/>
                <a:gd name="T1" fmla="*/ 0 h 49"/>
                <a:gd name="T2" fmla="*/ 25 w 50"/>
                <a:gd name="T3" fmla="*/ 0 h 49"/>
                <a:gd name="T4" fmla="*/ 0 w 50"/>
                <a:gd name="T5" fmla="*/ 25 h 49"/>
                <a:gd name="T6" fmla="*/ 8 w 50"/>
                <a:gd name="T7" fmla="*/ 42 h 49"/>
                <a:gd name="T8" fmla="*/ 12 w 50"/>
                <a:gd name="T9" fmla="*/ 45 h 49"/>
                <a:gd name="T10" fmla="*/ 14 w 50"/>
                <a:gd name="T11" fmla="*/ 46 h 49"/>
                <a:gd name="T12" fmla="*/ 18 w 50"/>
                <a:gd name="T13" fmla="*/ 48 h 49"/>
                <a:gd name="T14" fmla="*/ 25 w 50"/>
                <a:gd name="T15" fmla="*/ 49 h 49"/>
                <a:gd name="T16" fmla="*/ 26 w 50"/>
                <a:gd name="T17" fmla="*/ 49 h 49"/>
                <a:gd name="T18" fmla="*/ 34 w 50"/>
                <a:gd name="T19" fmla="*/ 48 h 49"/>
                <a:gd name="T20" fmla="*/ 38 w 50"/>
                <a:gd name="T21" fmla="*/ 46 h 49"/>
                <a:gd name="T22" fmla="*/ 47 w 50"/>
                <a:gd name="T23" fmla="*/ 37 h 49"/>
                <a:gd name="T24" fmla="*/ 48 w 50"/>
                <a:gd name="T25" fmla="*/ 33 h 49"/>
                <a:gd name="T26" fmla="*/ 50 w 50"/>
                <a:gd name="T27" fmla="*/ 29 h 49"/>
                <a:gd name="T28" fmla="*/ 50 w 50"/>
                <a:gd name="T29" fmla="*/ 24 h 49"/>
                <a:gd name="T30" fmla="*/ 49 w 50"/>
                <a:gd name="T31" fmla="*/ 19 h 49"/>
                <a:gd name="T32" fmla="*/ 48 w 50"/>
                <a:gd name="T33" fmla="*/ 15 h 49"/>
                <a:gd name="T34" fmla="*/ 25 w 50"/>
                <a:gd name="T35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0" h="49">
                  <a:moveTo>
                    <a:pt x="25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11" y="0"/>
                    <a:pt x="0" y="11"/>
                    <a:pt x="0" y="25"/>
                  </a:cubicBezTo>
                  <a:cubicBezTo>
                    <a:pt x="0" y="32"/>
                    <a:pt x="3" y="38"/>
                    <a:pt x="8" y="42"/>
                  </a:cubicBezTo>
                  <a:cubicBezTo>
                    <a:pt x="9" y="43"/>
                    <a:pt x="10" y="44"/>
                    <a:pt x="12" y="45"/>
                  </a:cubicBezTo>
                  <a:cubicBezTo>
                    <a:pt x="12" y="46"/>
                    <a:pt x="13" y="46"/>
                    <a:pt x="14" y="46"/>
                  </a:cubicBezTo>
                  <a:cubicBezTo>
                    <a:pt x="15" y="47"/>
                    <a:pt x="16" y="48"/>
                    <a:pt x="18" y="48"/>
                  </a:cubicBezTo>
                  <a:cubicBezTo>
                    <a:pt x="20" y="49"/>
                    <a:pt x="23" y="49"/>
                    <a:pt x="25" y="49"/>
                  </a:cubicBezTo>
                  <a:cubicBezTo>
                    <a:pt x="25" y="49"/>
                    <a:pt x="25" y="49"/>
                    <a:pt x="26" y="49"/>
                  </a:cubicBezTo>
                  <a:cubicBezTo>
                    <a:pt x="29" y="49"/>
                    <a:pt x="31" y="49"/>
                    <a:pt x="34" y="48"/>
                  </a:cubicBezTo>
                  <a:cubicBezTo>
                    <a:pt x="35" y="47"/>
                    <a:pt x="37" y="46"/>
                    <a:pt x="38" y="46"/>
                  </a:cubicBezTo>
                  <a:cubicBezTo>
                    <a:pt x="42" y="44"/>
                    <a:pt x="45" y="40"/>
                    <a:pt x="47" y="37"/>
                  </a:cubicBezTo>
                  <a:cubicBezTo>
                    <a:pt x="47" y="36"/>
                    <a:pt x="48" y="34"/>
                    <a:pt x="48" y="33"/>
                  </a:cubicBezTo>
                  <a:cubicBezTo>
                    <a:pt x="49" y="32"/>
                    <a:pt x="49" y="31"/>
                    <a:pt x="50" y="29"/>
                  </a:cubicBezTo>
                  <a:cubicBezTo>
                    <a:pt x="50" y="27"/>
                    <a:pt x="50" y="26"/>
                    <a:pt x="50" y="24"/>
                  </a:cubicBezTo>
                  <a:cubicBezTo>
                    <a:pt x="50" y="22"/>
                    <a:pt x="50" y="20"/>
                    <a:pt x="49" y="19"/>
                  </a:cubicBezTo>
                  <a:cubicBezTo>
                    <a:pt x="49" y="17"/>
                    <a:pt x="49" y="16"/>
                    <a:pt x="48" y="15"/>
                  </a:cubicBezTo>
                  <a:cubicBezTo>
                    <a:pt x="44" y="6"/>
                    <a:pt x="35" y="0"/>
                    <a:pt x="25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96" name="组合 95"/>
          <p:cNvGrpSpPr/>
          <p:nvPr/>
        </p:nvGrpSpPr>
        <p:grpSpPr>
          <a:xfrm>
            <a:off x="4289459" y="-1270835"/>
            <a:ext cx="3627178" cy="2955492"/>
            <a:chOff x="4289459" y="-1270835"/>
            <a:chExt cx="3627178" cy="2955492"/>
          </a:xfrm>
        </p:grpSpPr>
        <p:sp>
          <p:nvSpPr>
            <p:cNvPr id="97" name="Freeform 20113"/>
            <p:cNvSpPr>
              <a:spLocks noEditPoints="1"/>
            </p:cNvSpPr>
            <p:nvPr/>
          </p:nvSpPr>
          <p:spPr bwMode="auto">
            <a:xfrm>
              <a:off x="6932805" y="-855958"/>
              <a:ext cx="447560" cy="1528772"/>
            </a:xfrm>
            <a:custGeom>
              <a:avLst/>
              <a:gdLst>
                <a:gd name="T0" fmla="*/ 280 w 284"/>
                <a:gd name="T1" fmla="*/ 957 h 970"/>
                <a:gd name="T2" fmla="*/ 276 w 284"/>
                <a:gd name="T3" fmla="*/ 958 h 970"/>
                <a:gd name="T4" fmla="*/ 279 w 284"/>
                <a:gd name="T5" fmla="*/ 970 h 970"/>
                <a:gd name="T6" fmla="*/ 284 w 284"/>
                <a:gd name="T7" fmla="*/ 969 h 970"/>
                <a:gd name="T8" fmla="*/ 280 w 284"/>
                <a:gd name="T9" fmla="*/ 957 h 970"/>
                <a:gd name="T10" fmla="*/ 89 w 284"/>
                <a:gd name="T11" fmla="*/ 313 h 970"/>
                <a:gd name="T12" fmla="*/ 85 w 284"/>
                <a:gd name="T13" fmla="*/ 314 h 970"/>
                <a:gd name="T14" fmla="*/ 89 w 284"/>
                <a:gd name="T15" fmla="*/ 326 h 970"/>
                <a:gd name="T16" fmla="*/ 93 w 284"/>
                <a:gd name="T17" fmla="*/ 324 h 970"/>
                <a:gd name="T18" fmla="*/ 89 w 284"/>
                <a:gd name="T19" fmla="*/ 313 h 970"/>
                <a:gd name="T20" fmla="*/ 73 w 284"/>
                <a:gd name="T21" fmla="*/ 253 h 970"/>
                <a:gd name="T22" fmla="*/ 69 w 284"/>
                <a:gd name="T23" fmla="*/ 255 h 970"/>
                <a:gd name="T24" fmla="*/ 72 w 284"/>
                <a:gd name="T25" fmla="*/ 266 h 970"/>
                <a:gd name="T26" fmla="*/ 76 w 284"/>
                <a:gd name="T27" fmla="*/ 265 h 970"/>
                <a:gd name="T28" fmla="*/ 73 w 284"/>
                <a:gd name="T29" fmla="*/ 253 h 970"/>
                <a:gd name="T30" fmla="*/ 15 w 284"/>
                <a:gd name="T31" fmla="*/ 41 h 970"/>
                <a:gd name="T32" fmla="*/ 11 w 284"/>
                <a:gd name="T33" fmla="*/ 42 h 970"/>
                <a:gd name="T34" fmla="*/ 13 w 284"/>
                <a:gd name="T35" fmla="*/ 50 h 970"/>
                <a:gd name="T36" fmla="*/ 18 w 284"/>
                <a:gd name="T37" fmla="*/ 49 h 970"/>
                <a:gd name="T38" fmla="*/ 15 w 284"/>
                <a:gd name="T39" fmla="*/ 41 h 970"/>
                <a:gd name="T40" fmla="*/ 5 w 284"/>
                <a:gd name="T41" fmla="*/ 0 h 970"/>
                <a:gd name="T42" fmla="*/ 0 w 284"/>
                <a:gd name="T43" fmla="*/ 1 h 970"/>
                <a:gd name="T44" fmla="*/ 3 w 284"/>
                <a:gd name="T45" fmla="*/ 9 h 970"/>
                <a:gd name="T46" fmla="*/ 7 w 284"/>
                <a:gd name="T47" fmla="*/ 8 h 970"/>
                <a:gd name="T48" fmla="*/ 5 w 284"/>
                <a:gd name="T49" fmla="*/ 0 h 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84" h="970">
                  <a:moveTo>
                    <a:pt x="280" y="957"/>
                  </a:moveTo>
                  <a:cubicBezTo>
                    <a:pt x="279" y="957"/>
                    <a:pt x="277" y="958"/>
                    <a:pt x="276" y="958"/>
                  </a:cubicBezTo>
                  <a:cubicBezTo>
                    <a:pt x="279" y="970"/>
                    <a:pt x="279" y="970"/>
                    <a:pt x="279" y="970"/>
                  </a:cubicBezTo>
                  <a:cubicBezTo>
                    <a:pt x="281" y="969"/>
                    <a:pt x="282" y="969"/>
                    <a:pt x="284" y="969"/>
                  </a:cubicBezTo>
                  <a:cubicBezTo>
                    <a:pt x="280" y="957"/>
                    <a:pt x="280" y="957"/>
                    <a:pt x="280" y="957"/>
                  </a:cubicBezTo>
                  <a:moveTo>
                    <a:pt x="89" y="313"/>
                  </a:moveTo>
                  <a:cubicBezTo>
                    <a:pt x="88" y="313"/>
                    <a:pt x="87" y="314"/>
                    <a:pt x="85" y="314"/>
                  </a:cubicBezTo>
                  <a:cubicBezTo>
                    <a:pt x="89" y="326"/>
                    <a:pt x="89" y="326"/>
                    <a:pt x="89" y="326"/>
                  </a:cubicBezTo>
                  <a:cubicBezTo>
                    <a:pt x="90" y="325"/>
                    <a:pt x="91" y="325"/>
                    <a:pt x="93" y="324"/>
                  </a:cubicBezTo>
                  <a:cubicBezTo>
                    <a:pt x="89" y="313"/>
                    <a:pt x="89" y="313"/>
                    <a:pt x="89" y="313"/>
                  </a:cubicBezTo>
                  <a:moveTo>
                    <a:pt x="73" y="253"/>
                  </a:moveTo>
                  <a:cubicBezTo>
                    <a:pt x="71" y="254"/>
                    <a:pt x="70" y="254"/>
                    <a:pt x="69" y="255"/>
                  </a:cubicBezTo>
                  <a:cubicBezTo>
                    <a:pt x="72" y="266"/>
                    <a:pt x="72" y="266"/>
                    <a:pt x="72" y="266"/>
                  </a:cubicBezTo>
                  <a:cubicBezTo>
                    <a:pt x="73" y="266"/>
                    <a:pt x="75" y="265"/>
                    <a:pt x="76" y="265"/>
                  </a:cubicBezTo>
                  <a:cubicBezTo>
                    <a:pt x="73" y="253"/>
                    <a:pt x="73" y="253"/>
                    <a:pt x="73" y="253"/>
                  </a:cubicBezTo>
                  <a:moveTo>
                    <a:pt x="15" y="41"/>
                  </a:moveTo>
                  <a:cubicBezTo>
                    <a:pt x="14" y="41"/>
                    <a:pt x="13" y="42"/>
                    <a:pt x="11" y="42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5" y="50"/>
                    <a:pt x="16" y="49"/>
                    <a:pt x="18" y="49"/>
                  </a:cubicBezTo>
                  <a:cubicBezTo>
                    <a:pt x="15" y="41"/>
                    <a:pt x="15" y="41"/>
                    <a:pt x="15" y="41"/>
                  </a:cubicBezTo>
                  <a:moveTo>
                    <a:pt x="5" y="0"/>
                  </a:moveTo>
                  <a:cubicBezTo>
                    <a:pt x="3" y="0"/>
                    <a:pt x="2" y="1"/>
                    <a:pt x="0" y="1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4" y="9"/>
                    <a:pt x="5" y="8"/>
                    <a:pt x="7" y="8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" name="Freeform 20173"/>
            <p:cNvSpPr/>
            <p:nvPr/>
          </p:nvSpPr>
          <p:spPr bwMode="auto">
            <a:xfrm>
              <a:off x="4442874" y="1081020"/>
              <a:ext cx="9338" cy="4669"/>
            </a:xfrm>
            <a:custGeom>
              <a:avLst/>
              <a:gdLst>
                <a:gd name="T0" fmla="*/ 9 w 14"/>
                <a:gd name="T1" fmla="*/ 0 h 7"/>
                <a:gd name="T2" fmla="*/ 2 w 14"/>
                <a:gd name="T3" fmla="*/ 3 h 7"/>
                <a:gd name="T4" fmla="*/ 0 w 14"/>
                <a:gd name="T5" fmla="*/ 3 h 7"/>
                <a:gd name="T6" fmla="*/ 14 w 14"/>
                <a:gd name="T7" fmla="*/ 7 h 7"/>
                <a:gd name="T8" fmla="*/ 9 w 14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7">
                  <a:moveTo>
                    <a:pt x="9" y="0"/>
                  </a:moveTo>
                  <a:lnTo>
                    <a:pt x="2" y="3"/>
                  </a:lnTo>
                  <a:lnTo>
                    <a:pt x="0" y="3"/>
                  </a:lnTo>
                  <a:lnTo>
                    <a:pt x="14" y="7"/>
                  </a:lnTo>
                  <a:lnTo>
                    <a:pt x="9" y="0"/>
                  </a:ln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" name="Freeform 20175"/>
            <p:cNvSpPr>
              <a:spLocks noEditPoints="1"/>
            </p:cNvSpPr>
            <p:nvPr/>
          </p:nvSpPr>
          <p:spPr bwMode="auto">
            <a:xfrm>
              <a:off x="4328817" y="-677869"/>
              <a:ext cx="529602" cy="1161920"/>
            </a:xfrm>
            <a:custGeom>
              <a:avLst/>
              <a:gdLst>
                <a:gd name="T0" fmla="*/ 162 w 336"/>
                <a:gd name="T1" fmla="*/ 720 h 737"/>
                <a:gd name="T2" fmla="*/ 154 w 336"/>
                <a:gd name="T3" fmla="*/ 735 h 737"/>
                <a:gd name="T4" fmla="*/ 158 w 336"/>
                <a:gd name="T5" fmla="*/ 737 h 737"/>
                <a:gd name="T6" fmla="*/ 166 w 336"/>
                <a:gd name="T7" fmla="*/ 722 h 737"/>
                <a:gd name="T8" fmla="*/ 162 w 336"/>
                <a:gd name="T9" fmla="*/ 720 h 737"/>
                <a:gd name="T10" fmla="*/ 133 w 336"/>
                <a:gd name="T11" fmla="*/ 716 h 737"/>
                <a:gd name="T12" fmla="*/ 129 w 336"/>
                <a:gd name="T13" fmla="*/ 717 h 737"/>
                <a:gd name="T14" fmla="*/ 132 w 336"/>
                <a:gd name="T15" fmla="*/ 733 h 737"/>
                <a:gd name="T16" fmla="*/ 136 w 336"/>
                <a:gd name="T17" fmla="*/ 732 h 737"/>
                <a:gd name="T18" fmla="*/ 133 w 336"/>
                <a:gd name="T19" fmla="*/ 716 h 737"/>
                <a:gd name="T20" fmla="*/ 332 w 336"/>
                <a:gd name="T21" fmla="*/ 398 h 737"/>
                <a:gd name="T22" fmla="*/ 171 w 336"/>
                <a:gd name="T23" fmla="*/ 704 h 737"/>
                <a:gd name="T24" fmla="*/ 175 w 336"/>
                <a:gd name="T25" fmla="*/ 706 h 737"/>
                <a:gd name="T26" fmla="*/ 336 w 336"/>
                <a:gd name="T27" fmla="*/ 400 h 737"/>
                <a:gd name="T28" fmla="*/ 332 w 336"/>
                <a:gd name="T29" fmla="*/ 398 h 737"/>
                <a:gd name="T30" fmla="*/ 4 w 336"/>
                <a:gd name="T31" fmla="*/ 6 h 737"/>
                <a:gd name="T32" fmla="*/ 0 w 336"/>
                <a:gd name="T33" fmla="*/ 7 h 737"/>
                <a:gd name="T34" fmla="*/ 125 w 336"/>
                <a:gd name="T35" fmla="*/ 698 h 737"/>
                <a:gd name="T36" fmla="*/ 130 w 336"/>
                <a:gd name="T37" fmla="*/ 697 h 737"/>
                <a:gd name="T38" fmla="*/ 4 w 336"/>
                <a:gd name="T39" fmla="*/ 6 h 737"/>
                <a:gd name="T40" fmla="*/ 14 w 336"/>
                <a:gd name="T41" fmla="*/ 0 h 737"/>
                <a:gd name="T42" fmla="*/ 11 w 336"/>
                <a:gd name="T43" fmla="*/ 3 h 737"/>
                <a:gd name="T44" fmla="*/ 327 w 336"/>
                <a:gd name="T45" fmla="*/ 349 h 737"/>
                <a:gd name="T46" fmla="*/ 330 w 336"/>
                <a:gd name="T47" fmla="*/ 346 h 737"/>
                <a:gd name="T48" fmla="*/ 14 w 336"/>
                <a:gd name="T49" fmla="*/ 0 h 7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36" h="737">
                  <a:moveTo>
                    <a:pt x="162" y="720"/>
                  </a:moveTo>
                  <a:cubicBezTo>
                    <a:pt x="154" y="735"/>
                    <a:pt x="154" y="735"/>
                    <a:pt x="154" y="735"/>
                  </a:cubicBezTo>
                  <a:cubicBezTo>
                    <a:pt x="155" y="736"/>
                    <a:pt x="157" y="736"/>
                    <a:pt x="158" y="737"/>
                  </a:cubicBezTo>
                  <a:cubicBezTo>
                    <a:pt x="166" y="722"/>
                    <a:pt x="166" y="722"/>
                    <a:pt x="166" y="722"/>
                  </a:cubicBezTo>
                  <a:cubicBezTo>
                    <a:pt x="164" y="722"/>
                    <a:pt x="163" y="721"/>
                    <a:pt x="162" y="720"/>
                  </a:cubicBezTo>
                  <a:moveTo>
                    <a:pt x="133" y="716"/>
                  </a:moveTo>
                  <a:cubicBezTo>
                    <a:pt x="131" y="716"/>
                    <a:pt x="130" y="716"/>
                    <a:pt x="129" y="717"/>
                  </a:cubicBezTo>
                  <a:cubicBezTo>
                    <a:pt x="132" y="733"/>
                    <a:pt x="132" y="733"/>
                    <a:pt x="132" y="733"/>
                  </a:cubicBezTo>
                  <a:cubicBezTo>
                    <a:pt x="133" y="733"/>
                    <a:pt x="134" y="732"/>
                    <a:pt x="136" y="732"/>
                  </a:cubicBezTo>
                  <a:cubicBezTo>
                    <a:pt x="133" y="716"/>
                    <a:pt x="133" y="716"/>
                    <a:pt x="133" y="716"/>
                  </a:cubicBezTo>
                  <a:moveTo>
                    <a:pt x="332" y="398"/>
                  </a:moveTo>
                  <a:cubicBezTo>
                    <a:pt x="171" y="704"/>
                    <a:pt x="171" y="704"/>
                    <a:pt x="171" y="704"/>
                  </a:cubicBezTo>
                  <a:cubicBezTo>
                    <a:pt x="172" y="704"/>
                    <a:pt x="173" y="705"/>
                    <a:pt x="175" y="706"/>
                  </a:cubicBezTo>
                  <a:cubicBezTo>
                    <a:pt x="336" y="400"/>
                    <a:pt x="336" y="400"/>
                    <a:pt x="336" y="400"/>
                  </a:cubicBezTo>
                  <a:cubicBezTo>
                    <a:pt x="335" y="399"/>
                    <a:pt x="333" y="399"/>
                    <a:pt x="332" y="398"/>
                  </a:cubicBezTo>
                  <a:moveTo>
                    <a:pt x="4" y="6"/>
                  </a:moveTo>
                  <a:cubicBezTo>
                    <a:pt x="3" y="7"/>
                    <a:pt x="2" y="7"/>
                    <a:pt x="0" y="7"/>
                  </a:cubicBezTo>
                  <a:cubicBezTo>
                    <a:pt x="125" y="698"/>
                    <a:pt x="125" y="698"/>
                    <a:pt x="125" y="698"/>
                  </a:cubicBezTo>
                  <a:cubicBezTo>
                    <a:pt x="127" y="698"/>
                    <a:pt x="128" y="697"/>
                    <a:pt x="130" y="697"/>
                  </a:cubicBezTo>
                  <a:cubicBezTo>
                    <a:pt x="4" y="6"/>
                    <a:pt x="4" y="6"/>
                    <a:pt x="4" y="6"/>
                  </a:cubicBezTo>
                  <a:moveTo>
                    <a:pt x="14" y="0"/>
                  </a:moveTo>
                  <a:cubicBezTo>
                    <a:pt x="13" y="1"/>
                    <a:pt x="12" y="2"/>
                    <a:pt x="11" y="3"/>
                  </a:cubicBezTo>
                  <a:cubicBezTo>
                    <a:pt x="327" y="349"/>
                    <a:pt x="327" y="349"/>
                    <a:pt x="327" y="349"/>
                  </a:cubicBezTo>
                  <a:cubicBezTo>
                    <a:pt x="328" y="348"/>
                    <a:pt x="329" y="347"/>
                    <a:pt x="330" y="346"/>
                  </a:cubicBezTo>
                  <a:cubicBezTo>
                    <a:pt x="14" y="0"/>
                    <a:pt x="14" y="0"/>
                    <a:pt x="14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0" name="Freeform 20176"/>
            <p:cNvSpPr>
              <a:spLocks noEditPoints="1"/>
            </p:cNvSpPr>
            <p:nvPr/>
          </p:nvSpPr>
          <p:spPr bwMode="auto">
            <a:xfrm>
              <a:off x="4352829" y="-950673"/>
              <a:ext cx="764388" cy="815078"/>
            </a:xfrm>
            <a:custGeom>
              <a:avLst/>
              <a:gdLst>
                <a:gd name="T0" fmla="*/ 346 w 485"/>
                <a:gd name="T1" fmla="*/ 515 h 517"/>
                <a:gd name="T2" fmla="*/ 478 w 485"/>
                <a:gd name="T3" fmla="*/ 269 h 517"/>
                <a:gd name="T4" fmla="*/ 308 w 485"/>
                <a:gd name="T5" fmla="*/ 261 h 517"/>
                <a:gd name="T6" fmla="*/ 329 w 485"/>
                <a:gd name="T7" fmla="*/ 513 h 517"/>
                <a:gd name="T8" fmla="*/ 308 w 485"/>
                <a:gd name="T9" fmla="*/ 261 h 517"/>
                <a:gd name="T10" fmla="*/ 478 w 485"/>
                <a:gd name="T11" fmla="*/ 261 h 517"/>
                <a:gd name="T12" fmla="*/ 485 w 485"/>
                <a:gd name="T13" fmla="*/ 256 h 517"/>
                <a:gd name="T14" fmla="*/ 306 w 485"/>
                <a:gd name="T15" fmla="*/ 235 h 517"/>
                <a:gd name="T16" fmla="*/ 302 w 485"/>
                <a:gd name="T17" fmla="*/ 236 h 517"/>
                <a:gd name="T18" fmla="*/ 303 w 485"/>
                <a:gd name="T19" fmla="*/ 248 h 517"/>
                <a:gd name="T20" fmla="*/ 306 w 485"/>
                <a:gd name="T21" fmla="*/ 235 h 517"/>
                <a:gd name="T22" fmla="*/ 466 w 485"/>
                <a:gd name="T23" fmla="*/ 239 h 517"/>
                <a:gd name="T24" fmla="*/ 473 w 485"/>
                <a:gd name="T25" fmla="*/ 236 h 517"/>
                <a:gd name="T26" fmla="*/ 352 w 485"/>
                <a:gd name="T27" fmla="*/ 217 h 517"/>
                <a:gd name="T28" fmla="*/ 458 w 485"/>
                <a:gd name="T29" fmla="*/ 238 h 517"/>
                <a:gd name="T30" fmla="*/ 352 w 485"/>
                <a:gd name="T31" fmla="*/ 217 h 517"/>
                <a:gd name="T32" fmla="*/ 326 w 485"/>
                <a:gd name="T33" fmla="*/ 217 h 517"/>
                <a:gd name="T34" fmla="*/ 338 w 485"/>
                <a:gd name="T35" fmla="*/ 214 h 517"/>
                <a:gd name="T36" fmla="*/ 266 w 485"/>
                <a:gd name="T37" fmla="*/ 203 h 517"/>
                <a:gd name="T38" fmla="*/ 277 w 485"/>
                <a:gd name="T39" fmla="*/ 209 h 517"/>
                <a:gd name="T40" fmla="*/ 266 w 485"/>
                <a:gd name="T41" fmla="*/ 203 h 517"/>
                <a:gd name="T42" fmla="*/ 295 w 485"/>
                <a:gd name="T43" fmla="*/ 174 h 517"/>
                <a:gd name="T44" fmla="*/ 301 w 485"/>
                <a:gd name="T45" fmla="*/ 186 h 517"/>
                <a:gd name="T46" fmla="*/ 4 w 485"/>
                <a:gd name="T47" fmla="*/ 161 h 517"/>
                <a:gd name="T48" fmla="*/ 252 w 485"/>
                <a:gd name="T49" fmla="*/ 205 h 517"/>
                <a:gd name="T50" fmla="*/ 4 w 485"/>
                <a:gd name="T51" fmla="*/ 161 h 517"/>
                <a:gd name="T52" fmla="*/ 281 w 485"/>
                <a:gd name="T53" fmla="*/ 13 h 517"/>
                <a:gd name="T54" fmla="*/ 279 w 485"/>
                <a:gd name="T55" fmla="*/ 13 h 517"/>
                <a:gd name="T56" fmla="*/ 298 w 485"/>
                <a:gd name="T57" fmla="*/ 160 h 517"/>
                <a:gd name="T58" fmla="*/ 261 w 485"/>
                <a:gd name="T59" fmla="*/ 0 h 517"/>
                <a:gd name="T60" fmla="*/ 3 w 485"/>
                <a:gd name="T61" fmla="*/ 151 h 517"/>
                <a:gd name="T62" fmla="*/ 261 w 485"/>
                <a:gd name="T63" fmla="*/ 0 h 5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85" h="517">
                  <a:moveTo>
                    <a:pt x="474" y="268"/>
                  </a:moveTo>
                  <a:cubicBezTo>
                    <a:pt x="346" y="515"/>
                    <a:pt x="346" y="515"/>
                    <a:pt x="346" y="515"/>
                  </a:cubicBezTo>
                  <a:cubicBezTo>
                    <a:pt x="347" y="516"/>
                    <a:pt x="349" y="517"/>
                    <a:pt x="350" y="517"/>
                  </a:cubicBezTo>
                  <a:cubicBezTo>
                    <a:pt x="478" y="269"/>
                    <a:pt x="478" y="269"/>
                    <a:pt x="478" y="269"/>
                  </a:cubicBezTo>
                  <a:cubicBezTo>
                    <a:pt x="477" y="269"/>
                    <a:pt x="475" y="268"/>
                    <a:pt x="474" y="268"/>
                  </a:cubicBezTo>
                  <a:moveTo>
                    <a:pt x="308" y="261"/>
                  </a:moveTo>
                  <a:cubicBezTo>
                    <a:pt x="307" y="261"/>
                    <a:pt x="305" y="261"/>
                    <a:pt x="304" y="261"/>
                  </a:cubicBezTo>
                  <a:cubicBezTo>
                    <a:pt x="329" y="513"/>
                    <a:pt x="329" y="513"/>
                    <a:pt x="329" y="513"/>
                  </a:cubicBezTo>
                  <a:cubicBezTo>
                    <a:pt x="330" y="513"/>
                    <a:pt x="332" y="513"/>
                    <a:pt x="333" y="513"/>
                  </a:cubicBezTo>
                  <a:cubicBezTo>
                    <a:pt x="308" y="261"/>
                    <a:pt x="308" y="261"/>
                    <a:pt x="308" y="261"/>
                  </a:cubicBezTo>
                  <a:moveTo>
                    <a:pt x="481" y="254"/>
                  </a:moveTo>
                  <a:cubicBezTo>
                    <a:pt x="478" y="261"/>
                    <a:pt x="478" y="261"/>
                    <a:pt x="478" y="261"/>
                  </a:cubicBezTo>
                  <a:cubicBezTo>
                    <a:pt x="479" y="261"/>
                    <a:pt x="480" y="262"/>
                    <a:pt x="482" y="262"/>
                  </a:cubicBezTo>
                  <a:cubicBezTo>
                    <a:pt x="485" y="256"/>
                    <a:pt x="485" y="256"/>
                    <a:pt x="485" y="256"/>
                  </a:cubicBezTo>
                  <a:cubicBezTo>
                    <a:pt x="483" y="255"/>
                    <a:pt x="482" y="255"/>
                    <a:pt x="481" y="254"/>
                  </a:cubicBezTo>
                  <a:moveTo>
                    <a:pt x="306" y="235"/>
                  </a:moveTo>
                  <a:cubicBezTo>
                    <a:pt x="305" y="235"/>
                    <a:pt x="303" y="235"/>
                    <a:pt x="302" y="236"/>
                  </a:cubicBezTo>
                  <a:cubicBezTo>
                    <a:pt x="302" y="236"/>
                    <a:pt x="302" y="236"/>
                    <a:pt x="302" y="236"/>
                  </a:cubicBezTo>
                  <a:cubicBezTo>
                    <a:pt x="302" y="236"/>
                    <a:pt x="302" y="236"/>
                    <a:pt x="301" y="236"/>
                  </a:cubicBezTo>
                  <a:cubicBezTo>
                    <a:pt x="303" y="248"/>
                    <a:pt x="303" y="248"/>
                    <a:pt x="303" y="248"/>
                  </a:cubicBezTo>
                  <a:cubicBezTo>
                    <a:pt x="304" y="248"/>
                    <a:pt x="306" y="247"/>
                    <a:pt x="307" y="247"/>
                  </a:cubicBezTo>
                  <a:cubicBezTo>
                    <a:pt x="306" y="235"/>
                    <a:pt x="306" y="235"/>
                    <a:pt x="306" y="235"/>
                  </a:cubicBezTo>
                  <a:moveTo>
                    <a:pt x="466" y="235"/>
                  </a:moveTo>
                  <a:cubicBezTo>
                    <a:pt x="466" y="236"/>
                    <a:pt x="466" y="238"/>
                    <a:pt x="466" y="239"/>
                  </a:cubicBezTo>
                  <a:cubicBezTo>
                    <a:pt x="472" y="240"/>
                    <a:pt x="472" y="240"/>
                    <a:pt x="472" y="240"/>
                  </a:cubicBezTo>
                  <a:cubicBezTo>
                    <a:pt x="473" y="239"/>
                    <a:pt x="473" y="237"/>
                    <a:pt x="473" y="236"/>
                  </a:cubicBezTo>
                  <a:cubicBezTo>
                    <a:pt x="466" y="235"/>
                    <a:pt x="466" y="235"/>
                    <a:pt x="466" y="235"/>
                  </a:cubicBezTo>
                  <a:moveTo>
                    <a:pt x="352" y="217"/>
                  </a:moveTo>
                  <a:cubicBezTo>
                    <a:pt x="352" y="218"/>
                    <a:pt x="351" y="219"/>
                    <a:pt x="351" y="221"/>
                  </a:cubicBezTo>
                  <a:cubicBezTo>
                    <a:pt x="458" y="238"/>
                    <a:pt x="458" y="238"/>
                    <a:pt x="458" y="238"/>
                  </a:cubicBezTo>
                  <a:cubicBezTo>
                    <a:pt x="458" y="237"/>
                    <a:pt x="458" y="235"/>
                    <a:pt x="459" y="234"/>
                  </a:cubicBezTo>
                  <a:cubicBezTo>
                    <a:pt x="352" y="217"/>
                    <a:pt x="352" y="217"/>
                    <a:pt x="352" y="217"/>
                  </a:cubicBezTo>
                  <a:moveTo>
                    <a:pt x="326" y="212"/>
                  </a:moveTo>
                  <a:cubicBezTo>
                    <a:pt x="326" y="214"/>
                    <a:pt x="326" y="215"/>
                    <a:pt x="326" y="217"/>
                  </a:cubicBezTo>
                  <a:cubicBezTo>
                    <a:pt x="338" y="219"/>
                    <a:pt x="338" y="219"/>
                    <a:pt x="338" y="219"/>
                  </a:cubicBezTo>
                  <a:cubicBezTo>
                    <a:pt x="338" y="217"/>
                    <a:pt x="338" y="216"/>
                    <a:pt x="338" y="214"/>
                  </a:cubicBezTo>
                  <a:cubicBezTo>
                    <a:pt x="326" y="212"/>
                    <a:pt x="326" y="212"/>
                    <a:pt x="326" y="212"/>
                  </a:cubicBezTo>
                  <a:moveTo>
                    <a:pt x="266" y="203"/>
                  </a:moveTo>
                  <a:cubicBezTo>
                    <a:pt x="265" y="204"/>
                    <a:pt x="265" y="206"/>
                    <a:pt x="265" y="207"/>
                  </a:cubicBezTo>
                  <a:cubicBezTo>
                    <a:pt x="277" y="209"/>
                    <a:pt x="277" y="209"/>
                    <a:pt x="277" y="209"/>
                  </a:cubicBezTo>
                  <a:cubicBezTo>
                    <a:pt x="277" y="207"/>
                    <a:pt x="277" y="206"/>
                    <a:pt x="278" y="205"/>
                  </a:cubicBezTo>
                  <a:cubicBezTo>
                    <a:pt x="266" y="203"/>
                    <a:pt x="266" y="203"/>
                    <a:pt x="266" y="203"/>
                  </a:cubicBezTo>
                  <a:moveTo>
                    <a:pt x="300" y="174"/>
                  </a:moveTo>
                  <a:cubicBezTo>
                    <a:pt x="298" y="174"/>
                    <a:pt x="297" y="174"/>
                    <a:pt x="295" y="174"/>
                  </a:cubicBezTo>
                  <a:cubicBezTo>
                    <a:pt x="297" y="186"/>
                    <a:pt x="297" y="186"/>
                    <a:pt x="297" y="186"/>
                  </a:cubicBezTo>
                  <a:cubicBezTo>
                    <a:pt x="298" y="186"/>
                    <a:pt x="299" y="186"/>
                    <a:pt x="301" y="186"/>
                  </a:cubicBezTo>
                  <a:cubicBezTo>
                    <a:pt x="300" y="174"/>
                    <a:pt x="300" y="174"/>
                    <a:pt x="300" y="174"/>
                  </a:cubicBezTo>
                  <a:moveTo>
                    <a:pt x="4" y="161"/>
                  </a:moveTo>
                  <a:cubicBezTo>
                    <a:pt x="4" y="162"/>
                    <a:pt x="4" y="163"/>
                    <a:pt x="4" y="165"/>
                  </a:cubicBezTo>
                  <a:cubicBezTo>
                    <a:pt x="252" y="205"/>
                    <a:pt x="252" y="205"/>
                    <a:pt x="252" y="205"/>
                  </a:cubicBezTo>
                  <a:cubicBezTo>
                    <a:pt x="252" y="203"/>
                    <a:pt x="252" y="202"/>
                    <a:pt x="252" y="201"/>
                  </a:cubicBezTo>
                  <a:cubicBezTo>
                    <a:pt x="4" y="161"/>
                    <a:pt x="4" y="161"/>
                    <a:pt x="4" y="161"/>
                  </a:cubicBezTo>
                  <a:moveTo>
                    <a:pt x="284" y="13"/>
                  </a:moveTo>
                  <a:cubicBezTo>
                    <a:pt x="283" y="13"/>
                    <a:pt x="282" y="13"/>
                    <a:pt x="281" y="13"/>
                  </a:cubicBezTo>
                  <a:cubicBezTo>
                    <a:pt x="281" y="13"/>
                    <a:pt x="281" y="13"/>
                    <a:pt x="280" y="13"/>
                  </a:cubicBezTo>
                  <a:cubicBezTo>
                    <a:pt x="280" y="13"/>
                    <a:pt x="280" y="13"/>
                    <a:pt x="279" y="13"/>
                  </a:cubicBezTo>
                  <a:cubicBezTo>
                    <a:pt x="294" y="161"/>
                    <a:pt x="294" y="161"/>
                    <a:pt x="294" y="161"/>
                  </a:cubicBezTo>
                  <a:cubicBezTo>
                    <a:pt x="295" y="161"/>
                    <a:pt x="297" y="160"/>
                    <a:pt x="298" y="160"/>
                  </a:cubicBezTo>
                  <a:cubicBezTo>
                    <a:pt x="284" y="13"/>
                    <a:pt x="284" y="13"/>
                    <a:pt x="284" y="13"/>
                  </a:cubicBezTo>
                  <a:moveTo>
                    <a:pt x="261" y="0"/>
                  </a:moveTo>
                  <a:cubicBezTo>
                    <a:pt x="0" y="148"/>
                    <a:pt x="0" y="148"/>
                    <a:pt x="0" y="148"/>
                  </a:cubicBezTo>
                  <a:cubicBezTo>
                    <a:pt x="1" y="149"/>
                    <a:pt x="2" y="150"/>
                    <a:pt x="3" y="151"/>
                  </a:cubicBezTo>
                  <a:cubicBezTo>
                    <a:pt x="263" y="4"/>
                    <a:pt x="263" y="4"/>
                    <a:pt x="263" y="4"/>
                  </a:cubicBezTo>
                  <a:cubicBezTo>
                    <a:pt x="262" y="3"/>
                    <a:pt x="262" y="2"/>
                    <a:pt x="26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" name="Freeform 20177"/>
            <p:cNvSpPr>
              <a:spLocks noEditPoints="1"/>
            </p:cNvSpPr>
            <p:nvPr/>
          </p:nvSpPr>
          <p:spPr bwMode="auto">
            <a:xfrm>
              <a:off x="4813062" y="-939334"/>
              <a:ext cx="630320" cy="821081"/>
            </a:xfrm>
            <a:custGeom>
              <a:avLst/>
              <a:gdLst>
                <a:gd name="T0" fmla="*/ 398 w 400"/>
                <a:gd name="T1" fmla="*/ 306 h 521"/>
                <a:gd name="T2" fmla="*/ 67 w 400"/>
                <a:gd name="T3" fmla="*/ 518 h 521"/>
                <a:gd name="T4" fmla="*/ 69 w 400"/>
                <a:gd name="T5" fmla="*/ 521 h 521"/>
                <a:gd name="T6" fmla="*/ 400 w 400"/>
                <a:gd name="T7" fmla="*/ 310 h 521"/>
                <a:gd name="T8" fmla="*/ 398 w 400"/>
                <a:gd name="T9" fmla="*/ 306 h 521"/>
                <a:gd name="T10" fmla="*/ 224 w 400"/>
                <a:gd name="T11" fmla="*/ 237 h 521"/>
                <a:gd name="T12" fmla="*/ 223 w 400"/>
                <a:gd name="T13" fmla="*/ 242 h 521"/>
                <a:gd name="T14" fmla="*/ 395 w 400"/>
                <a:gd name="T15" fmla="*/ 279 h 521"/>
                <a:gd name="T16" fmla="*/ 396 w 400"/>
                <a:gd name="T17" fmla="*/ 275 h 521"/>
                <a:gd name="T18" fmla="*/ 224 w 400"/>
                <a:gd name="T19" fmla="*/ 237 h 521"/>
                <a:gd name="T20" fmla="*/ 3 w 400"/>
                <a:gd name="T21" fmla="*/ 0 h 521"/>
                <a:gd name="T22" fmla="*/ 0 w 400"/>
                <a:gd name="T23" fmla="*/ 3 h 521"/>
                <a:gd name="T24" fmla="*/ 176 w 400"/>
                <a:gd name="T25" fmla="*/ 212 h 521"/>
                <a:gd name="T26" fmla="*/ 180 w 400"/>
                <a:gd name="T27" fmla="*/ 209 h 521"/>
                <a:gd name="T28" fmla="*/ 3 w 400"/>
                <a:gd name="T29" fmla="*/ 0 h 5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00" h="521">
                  <a:moveTo>
                    <a:pt x="398" y="306"/>
                  </a:moveTo>
                  <a:cubicBezTo>
                    <a:pt x="67" y="518"/>
                    <a:pt x="67" y="518"/>
                    <a:pt x="67" y="518"/>
                  </a:cubicBezTo>
                  <a:cubicBezTo>
                    <a:pt x="68" y="519"/>
                    <a:pt x="68" y="520"/>
                    <a:pt x="69" y="521"/>
                  </a:cubicBezTo>
                  <a:cubicBezTo>
                    <a:pt x="400" y="310"/>
                    <a:pt x="400" y="310"/>
                    <a:pt x="400" y="310"/>
                  </a:cubicBezTo>
                  <a:cubicBezTo>
                    <a:pt x="399" y="308"/>
                    <a:pt x="399" y="307"/>
                    <a:pt x="398" y="306"/>
                  </a:cubicBezTo>
                  <a:moveTo>
                    <a:pt x="224" y="237"/>
                  </a:moveTo>
                  <a:cubicBezTo>
                    <a:pt x="224" y="239"/>
                    <a:pt x="224" y="240"/>
                    <a:pt x="223" y="242"/>
                  </a:cubicBezTo>
                  <a:cubicBezTo>
                    <a:pt x="395" y="279"/>
                    <a:pt x="395" y="279"/>
                    <a:pt x="395" y="279"/>
                  </a:cubicBezTo>
                  <a:cubicBezTo>
                    <a:pt x="395" y="278"/>
                    <a:pt x="395" y="276"/>
                    <a:pt x="396" y="275"/>
                  </a:cubicBezTo>
                  <a:cubicBezTo>
                    <a:pt x="224" y="237"/>
                    <a:pt x="224" y="237"/>
                    <a:pt x="224" y="237"/>
                  </a:cubicBezTo>
                  <a:moveTo>
                    <a:pt x="3" y="0"/>
                  </a:moveTo>
                  <a:cubicBezTo>
                    <a:pt x="2" y="1"/>
                    <a:pt x="1" y="2"/>
                    <a:pt x="0" y="3"/>
                  </a:cubicBezTo>
                  <a:cubicBezTo>
                    <a:pt x="176" y="212"/>
                    <a:pt x="176" y="212"/>
                    <a:pt x="176" y="212"/>
                  </a:cubicBezTo>
                  <a:cubicBezTo>
                    <a:pt x="177" y="211"/>
                    <a:pt x="178" y="210"/>
                    <a:pt x="180" y="209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" name="Freeform 20178"/>
            <p:cNvSpPr/>
            <p:nvPr/>
          </p:nvSpPr>
          <p:spPr bwMode="auto">
            <a:xfrm>
              <a:off x="4762370" y="766194"/>
              <a:ext cx="170087" cy="171420"/>
            </a:xfrm>
            <a:custGeom>
              <a:avLst/>
              <a:gdLst>
                <a:gd name="T0" fmla="*/ 244 w 255"/>
                <a:gd name="T1" fmla="*/ 0 h 257"/>
                <a:gd name="T2" fmla="*/ 234 w 255"/>
                <a:gd name="T3" fmla="*/ 0 h 257"/>
                <a:gd name="T4" fmla="*/ 246 w 255"/>
                <a:gd name="T5" fmla="*/ 248 h 257"/>
                <a:gd name="T6" fmla="*/ 14 w 255"/>
                <a:gd name="T7" fmla="*/ 0 h 257"/>
                <a:gd name="T8" fmla="*/ 0 w 255"/>
                <a:gd name="T9" fmla="*/ 0 h 257"/>
                <a:gd name="T10" fmla="*/ 241 w 255"/>
                <a:gd name="T11" fmla="*/ 257 h 257"/>
                <a:gd name="T12" fmla="*/ 248 w 255"/>
                <a:gd name="T13" fmla="*/ 257 h 257"/>
                <a:gd name="T14" fmla="*/ 255 w 255"/>
                <a:gd name="T15" fmla="*/ 248 h 257"/>
                <a:gd name="T16" fmla="*/ 244 w 255"/>
                <a:gd name="T17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5" h="257">
                  <a:moveTo>
                    <a:pt x="244" y="0"/>
                  </a:moveTo>
                  <a:lnTo>
                    <a:pt x="234" y="0"/>
                  </a:lnTo>
                  <a:lnTo>
                    <a:pt x="246" y="248"/>
                  </a:lnTo>
                  <a:lnTo>
                    <a:pt x="14" y="0"/>
                  </a:lnTo>
                  <a:lnTo>
                    <a:pt x="0" y="0"/>
                  </a:lnTo>
                  <a:lnTo>
                    <a:pt x="241" y="257"/>
                  </a:lnTo>
                  <a:lnTo>
                    <a:pt x="248" y="257"/>
                  </a:lnTo>
                  <a:lnTo>
                    <a:pt x="255" y="248"/>
                  </a:lnTo>
                  <a:lnTo>
                    <a:pt x="244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3" name="Freeform 20179"/>
            <p:cNvSpPr/>
            <p:nvPr/>
          </p:nvSpPr>
          <p:spPr bwMode="auto">
            <a:xfrm>
              <a:off x="4762370" y="766194"/>
              <a:ext cx="170087" cy="171420"/>
            </a:xfrm>
            <a:custGeom>
              <a:avLst/>
              <a:gdLst>
                <a:gd name="T0" fmla="*/ 244 w 255"/>
                <a:gd name="T1" fmla="*/ 0 h 257"/>
                <a:gd name="T2" fmla="*/ 234 w 255"/>
                <a:gd name="T3" fmla="*/ 0 h 257"/>
                <a:gd name="T4" fmla="*/ 246 w 255"/>
                <a:gd name="T5" fmla="*/ 248 h 257"/>
                <a:gd name="T6" fmla="*/ 14 w 255"/>
                <a:gd name="T7" fmla="*/ 0 h 257"/>
                <a:gd name="T8" fmla="*/ 0 w 255"/>
                <a:gd name="T9" fmla="*/ 0 h 257"/>
                <a:gd name="T10" fmla="*/ 241 w 255"/>
                <a:gd name="T11" fmla="*/ 257 h 257"/>
                <a:gd name="T12" fmla="*/ 248 w 255"/>
                <a:gd name="T13" fmla="*/ 257 h 257"/>
                <a:gd name="T14" fmla="*/ 255 w 255"/>
                <a:gd name="T15" fmla="*/ 248 h 257"/>
                <a:gd name="T16" fmla="*/ 244 w 255"/>
                <a:gd name="T17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5" h="257">
                  <a:moveTo>
                    <a:pt x="244" y="0"/>
                  </a:moveTo>
                  <a:lnTo>
                    <a:pt x="234" y="0"/>
                  </a:lnTo>
                  <a:lnTo>
                    <a:pt x="246" y="248"/>
                  </a:lnTo>
                  <a:lnTo>
                    <a:pt x="14" y="0"/>
                  </a:lnTo>
                  <a:lnTo>
                    <a:pt x="0" y="0"/>
                  </a:lnTo>
                  <a:lnTo>
                    <a:pt x="241" y="257"/>
                  </a:lnTo>
                  <a:lnTo>
                    <a:pt x="248" y="257"/>
                  </a:lnTo>
                  <a:lnTo>
                    <a:pt x="255" y="248"/>
                  </a:lnTo>
                  <a:lnTo>
                    <a:pt x="244" y="0"/>
                  </a:ln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4" name="Freeform 20180"/>
            <p:cNvSpPr>
              <a:spLocks noEditPoints="1"/>
            </p:cNvSpPr>
            <p:nvPr/>
          </p:nvSpPr>
          <p:spPr bwMode="auto">
            <a:xfrm>
              <a:off x="4622299" y="-42881"/>
              <a:ext cx="302820" cy="809075"/>
            </a:xfrm>
            <a:custGeom>
              <a:avLst/>
              <a:gdLst>
                <a:gd name="T0" fmla="*/ 3 w 192"/>
                <a:gd name="T1" fmla="*/ 413 h 513"/>
                <a:gd name="T2" fmla="*/ 0 w 192"/>
                <a:gd name="T3" fmla="*/ 416 h 513"/>
                <a:gd name="T4" fmla="*/ 89 w 192"/>
                <a:gd name="T5" fmla="*/ 513 h 513"/>
                <a:gd name="T6" fmla="*/ 95 w 192"/>
                <a:gd name="T7" fmla="*/ 513 h 513"/>
                <a:gd name="T8" fmla="*/ 3 w 192"/>
                <a:gd name="T9" fmla="*/ 413 h 513"/>
                <a:gd name="T10" fmla="*/ 167 w 192"/>
                <a:gd name="T11" fmla="*/ 0 h 513"/>
                <a:gd name="T12" fmla="*/ 164 w 192"/>
                <a:gd name="T13" fmla="*/ 0 h 513"/>
                <a:gd name="T14" fmla="*/ 163 w 192"/>
                <a:gd name="T15" fmla="*/ 0 h 513"/>
                <a:gd name="T16" fmla="*/ 163 w 192"/>
                <a:gd name="T17" fmla="*/ 0 h 513"/>
                <a:gd name="T18" fmla="*/ 188 w 192"/>
                <a:gd name="T19" fmla="*/ 513 h 513"/>
                <a:gd name="T20" fmla="*/ 192 w 192"/>
                <a:gd name="T21" fmla="*/ 513 h 513"/>
                <a:gd name="T22" fmla="*/ 167 w 192"/>
                <a:gd name="T23" fmla="*/ 0 h 5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2" h="513">
                  <a:moveTo>
                    <a:pt x="3" y="413"/>
                  </a:moveTo>
                  <a:cubicBezTo>
                    <a:pt x="2" y="414"/>
                    <a:pt x="1" y="415"/>
                    <a:pt x="0" y="416"/>
                  </a:cubicBezTo>
                  <a:cubicBezTo>
                    <a:pt x="89" y="513"/>
                    <a:pt x="89" y="513"/>
                    <a:pt x="89" y="513"/>
                  </a:cubicBezTo>
                  <a:cubicBezTo>
                    <a:pt x="95" y="513"/>
                    <a:pt x="95" y="513"/>
                    <a:pt x="95" y="513"/>
                  </a:cubicBezTo>
                  <a:cubicBezTo>
                    <a:pt x="3" y="413"/>
                    <a:pt x="3" y="413"/>
                    <a:pt x="3" y="413"/>
                  </a:cubicBezTo>
                  <a:moveTo>
                    <a:pt x="167" y="0"/>
                  </a:moveTo>
                  <a:cubicBezTo>
                    <a:pt x="166" y="0"/>
                    <a:pt x="165" y="0"/>
                    <a:pt x="164" y="0"/>
                  </a:cubicBezTo>
                  <a:cubicBezTo>
                    <a:pt x="164" y="0"/>
                    <a:pt x="163" y="0"/>
                    <a:pt x="163" y="0"/>
                  </a:cubicBezTo>
                  <a:cubicBezTo>
                    <a:pt x="163" y="0"/>
                    <a:pt x="163" y="0"/>
                    <a:pt x="163" y="0"/>
                  </a:cubicBezTo>
                  <a:cubicBezTo>
                    <a:pt x="188" y="513"/>
                    <a:pt x="188" y="513"/>
                    <a:pt x="188" y="513"/>
                  </a:cubicBezTo>
                  <a:cubicBezTo>
                    <a:pt x="192" y="513"/>
                    <a:pt x="192" y="513"/>
                    <a:pt x="192" y="513"/>
                  </a:cubicBezTo>
                  <a:cubicBezTo>
                    <a:pt x="167" y="0"/>
                    <a:pt x="167" y="0"/>
                    <a:pt x="167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5" name="Freeform 20181"/>
            <p:cNvSpPr/>
            <p:nvPr/>
          </p:nvSpPr>
          <p:spPr bwMode="auto">
            <a:xfrm>
              <a:off x="4927787" y="944284"/>
              <a:ext cx="6670" cy="4669"/>
            </a:xfrm>
            <a:custGeom>
              <a:avLst/>
              <a:gdLst>
                <a:gd name="T0" fmla="*/ 3 w 10"/>
                <a:gd name="T1" fmla="*/ 0 h 7"/>
                <a:gd name="T2" fmla="*/ 0 w 10"/>
                <a:gd name="T3" fmla="*/ 0 h 7"/>
                <a:gd name="T4" fmla="*/ 10 w 10"/>
                <a:gd name="T5" fmla="*/ 7 h 7"/>
                <a:gd name="T6" fmla="*/ 7 w 10"/>
                <a:gd name="T7" fmla="*/ 0 h 7"/>
                <a:gd name="T8" fmla="*/ 3 w 10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7">
                  <a:moveTo>
                    <a:pt x="3" y="0"/>
                  </a:moveTo>
                  <a:lnTo>
                    <a:pt x="0" y="0"/>
                  </a:lnTo>
                  <a:lnTo>
                    <a:pt x="10" y="7"/>
                  </a:lnTo>
                  <a:lnTo>
                    <a:pt x="7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6" name="Freeform 20182"/>
            <p:cNvSpPr/>
            <p:nvPr/>
          </p:nvSpPr>
          <p:spPr bwMode="auto">
            <a:xfrm>
              <a:off x="4927787" y="944284"/>
              <a:ext cx="6670" cy="4669"/>
            </a:xfrm>
            <a:custGeom>
              <a:avLst/>
              <a:gdLst>
                <a:gd name="T0" fmla="*/ 3 w 10"/>
                <a:gd name="T1" fmla="*/ 0 h 7"/>
                <a:gd name="T2" fmla="*/ 0 w 10"/>
                <a:gd name="T3" fmla="*/ 0 h 7"/>
                <a:gd name="T4" fmla="*/ 10 w 10"/>
                <a:gd name="T5" fmla="*/ 7 h 7"/>
                <a:gd name="T6" fmla="*/ 7 w 10"/>
                <a:gd name="T7" fmla="*/ 0 h 7"/>
                <a:gd name="T8" fmla="*/ 3 w 10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7">
                  <a:moveTo>
                    <a:pt x="3" y="0"/>
                  </a:moveTo>
                  <a:lnTo>
                    <a:pt x="0" y="0"/>
                  </a:lnTo>
                  <a:lnTo>
                    <a:pt x="10" y="7"/>
                  </a:lnTo>
                  <a:lnTo>
                    <a:pt x="7" y="0"/>
                  </a:lnTo>
                  <a:lnTo>
                    <a:pt x="3" y="0"/>
                  </a:ln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7" name="Freeform 20183"/>
            <p:cNvSpPr>
              <a:spLocks noEditPoints="1"/>
            </p:cNvSpPr>
            <p:nvPr/>
          </p:nvSpPr>
          <p:spPr bwMode="auto">
            <a:xfrm>
              <a:off x="4584280" y="-600496"/>
              <a:ext cx="568955" cy="1193269"/>
            </a:xfrm>
            <a:custGeom>
              <a:avLst/>
              <a:gdLst>
                <a:gd name="T0" fmla="*/ 3 w 361"/>
                <a:gd name="T1" fmla="*/ 741 h 757"/>
                <a:gd name="T2" fmla="*/ 0 w 361"/>
                <a:gd name="T3" fmla="*/ 744 h 757"/>
                <a:gd name="T4" fmla="*/ 11 w 361"/>
                <a:gd name="T5" fmla="*/ 757 h 757"/>
                <a:gd name="T6" fmla="*/ 14 w 361"/>
                <a:gd name="T7" fmla="*/ 754 h 757"/>
                <a:gd name="T8" fmla="*/ 3 w 361"/>
                <a:gd name="T9" fmla="*/ 741 h 757"/>
                <a:gd name="T10" fmla="*/ 354 w 361"/>
                <a:gd name="T11" fmla="*/ 19 h 757"/>
                <a:gd name="T12" fmla="*/ 354 w 361"/>
                <a:gd name="T13" fmla="*/ 24 h 757"/>
                <a:gd name="T14" fmla="*/ 361 w 361"/>
                <a:gd name="T15" fmla="*/ 25 h 757"/>
                <a:gd name="T16" fmla="*/ 361 w 361"/>
                <a:gd name="T17" fmla="*/ 21 h 757"/>
                <a:gd name="T18" fmla="*/ 354 w 361"/>
                <a:gd name="T19" fmla="*/ 19 h 757"/>
                <a:gd name="T20" fmla="*/ 330 w 361"/>
                <a:gd name="T21" fmla="*/ 0 h 757"/>
                <a:gd name="T22" fmla="*/ 326 w 361"/>
                <a:gd name="T23" fmla="*/ 3 h 757"/>
                <a:gd name="T24" fmla="*/ 331 w 361"/>
                <a:gd name="T25" fmla="*/ 8 h 757"/>
                <a:gd name="T26" fmla="*/ 335 w 361"/>
                <a:gd name="T27" fmla="*/ 6 h 757"/>
                <a:gd name="T28" fmla="*/ 330 w 361"/>
                <a:gd name="T29" fmla="*/ 0 h 7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61" h="757">
                  <a:moveTo>
                    <a:pt x="3" y="741"/>
                  </a:moveTo>
                  <a:cubicBezTo>
                    <a:pt x="2" y="742"/>
                    <a:pt x="1" y="743"/>
                    <a:pt x="0" y="744"/>
                  </a:cubicBezTo>
                  <a:cubicBezTo>
                    <a:pt x="11" y="757"/>
                    <a:pt x="11" y="757"/>
                    <a:pt x="11" y="757"/>
                  </a:cubicBezTo>
                  <a:cubicBezTo>
                    <a:pt x="12" y="756"/>
                    <a:pt x="13" y="755"/>
                    <a:pt x="14" y="754"/>
                  </a:cubicBezTo>
                  <a:cubicBezTo>
                    <a:pt x="3" y="741"/>
                    <a:pt x="3" y="741"/>
                    <a:pt x="3" y="741"/>
                  </a:cubicBezTo>
                  <a:moveTo>
                    <a:pt x="354" y="19"/>
                  </a:moveTo>
                  <a:cubicBezTo>
                    <a:pt x="354" y="21"/>
                    <a:pt x="354" y="22"/>
                    <a:pt x="354" y="24"/>
                  </a:cubicBezTo>
                  <a:cubicBezTo>
                    <a:pt x="361" y="25"/>
                    <a:pt x="361" y="25"/>
                    <a:pt x="361" y="25"/>
                  </a:cubicBezTo>
                  <a:cubicBezTo>
                    <a:pt x="361" y="24"/>
                    <a:pt x="361" y="22"/>
                    <a:pt x="361" y="21"/>
                  </a:cubicBezTo>
                  <a:cubicBezTo>
                    <a:pt x="354" y="19"/>
                    <a:pt x="354" y="19"/>
                    <a:pt x="354" y="19"/>
                  </a:cubicBezTo>
                  <a:moveTo>
                    <a:pt x="330" y="0"/>
                  </a:moveTo>
                  <a:cubicBezTo>
                    <a:pt x="329" y="1"/>
                    <a:pt x="327" y="2"/>
                    <a:pt x="326" y="3"/>
                  </a:cubicBezTo>
                  <a:cubicBezTo>
                    <a:pt x="331" y="8"/>
                    <a:pt x="331" y="8"/>
                    <a:pt x="331" y="8"/>
                  </a:cubicBezTo>
                  <a:cubicBezTo>
                    <a:pt x="332" y="7"/>
                    <a:pt x="333" y="6"/>
                    <a:pt x="335" y="6"/>
                  </a:cubicBezTo>
                  <a:cubicBezTo>
                    <a:pt x="330" y="0"/>
                    <a:pt x="330" y="0"/>
                    <a:pt x="330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8" name="Freeform 20184"/>
            <p:cNvSpPr/>
            <p:nvPr/>
          </p:nvSpPr>
          <p:spPr bwMode="auto">
            <a:xfrm>
              <a:off x="4927787" y="766194"/>
              <a:ext cx="172087" cy="171420"/>
            </a:xfrm>
            <a:custGeom>
              <a:avLst/>
              <a:gdLst>
                <a:gd name="T0" fmla="*/ 258 w 258"/>
                <a:gd name="T1" fmla="*/ 0 h 257"/>
                <a:gd name="T2" fmla="*/ 244 w 258"/>
                <a:gd name="T3" fmla="*/ 0 h 257"/>
                <a:gd name="T4" fmla="*/ 7 w 258"/>
                <a:gd name="T5" fmla="*/ 248 h 257"/>
                <a:gd name="T6" fmla="*/ 0 w 258"/>
                <a:gd name="T7" fmla="*/ 257 h 257"/>
                <a:gd name="T8" fmla="*/ 3 w 258"/>
                <a:gd name="T9" fmla="*/ 255 h 257"/>
                <a:gd name="T10" fmla="*/ 3 w 258"/>
                <a:gd name="T11" fmla="*/ 255 h 257"/>
                <a:gd name="T12" fmla="*/ 15 w 258"/>
                <a:gd name="T13" fmla="*/ 257 h 257"/>
                <a:gd name="T14" fmla="*/ 258 w 258"/>
                <a:gd name="T15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8" h="257">
                  <a:moveTo>
                    <a:pt x="258" y="0"/>
                  </a:moveTo>
                  <a:lnTo>
                    <a:pt x="244" y="0"/>
                  </a:lnTo>
                  <a:lnTo>
                    <a:pt x="7" y="248"/>
                  </a:lnTo>
                  <a:lnTo>
                    <a:pt x="0" y="257"/>
                  </a:lnTo>
                  <a:lnTo>
                    <a:pt x="3" y="255"/>
                  </a:lnTo>
                  <a:lnTo>
                    <a:pt x="3" y="255"/>
                  </a:lnTo>
                  <a:lnTo>
                    <a:pt x="15" y="257"/>
                  </a:lnTo>
                  <a:lnTo>
                    <a:pt x="25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9" name="Freeform 20185"/>
            <p:cNvSpPr/>
            <p:nvPr/>
          </p:nvSpPr>
          <p:spPr bwMode="auto">
            <a:xfrm>
              <a:off x="4927787" y="766194"/>
              <a:ext cx="172087" cy="171420"/>
            </a:xfrm>
            <a:custGeom>
              <a:avLst/>
              <a:gdLst>
                <a:gd name="T0" fmla="*/ 258 w 258"/>
                <a:gd name="T1" fmla="*/ 0 h 257"/>
                <a:gd name="T2" fmla="*/ 244 w 258"/>
                <a:gd name="T3" fmla="*/ 0 h 257"/>
                <a:gd name="T4" fmla="*/ 7 w 258"/>
                <a:gd name="T5" fmla="*/ 248 h 257"/>
                <a:gd name="T6" fmla="*/ 0 w 258"/>
                <a:gd name="T7" fmla="*/ 257 h 257"/>
                <a:gd name="T8" fmla="*/ 3 w 258"/>
                <a:gd name="T9" fmla="*/ 255 h 257"/>
                <a:gd name="T10" fmla="*/ 3 w 258"/>
                <a:gd name="T11" fmla="*/ 255 h 257"/>
                <a:gd name="T12" fmla="*/ 15 w 258"/>
                <a:gd name="T13" fmla="*/ 257 h 257"/>
                <a:gd name="T14" fmla="*/ 258 w 258"/>
                <a:gd name="T15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8" h="257">
                  <a:moveTo>
                    <a:pt x="258" y="0"/>
                  </a:moveTo>
                  <a:lnTo>
                    <a:pt x="244" y="0"/>
                  </a:lnTo>
                  <a:lnTo>
                    <a:pt x="7" y="248"/>
                  </a:lnTo>
                  <a:lnTo>
                    <a:pt x="0" y="257"/>
                  </a:lnTo>
                  <a:lnTo>
                    <a:pt x="3" y="255"/>
                  </a:lnTo>
                  <a:lnTo>
                    <a:pt x="3" y="255"/>
                  </a:lnTo>
                  <a:lnTo>
                    <a:pt x="15" y="257"/>
                  </a:lnTo>
                  <a:lnTo>
                    <a:pt x="258" y="0"/>
                  </a:ln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0" name="Freeform 20186"/>
            <p:cNvSpPr>
              <a:spLocks noEditPoints="1"/>
            </p:cNvSpPr>
            <p:nvPr/>
          </p:nvSpPr>
          <p:spPr bwMode="auto">
            <a:xfrm>
              <a:off x="5090536" y="471378"/>
              <a:ext cx="282143" cy="294816"/>
            </a:xfrm>
            <a:custGeom>
              <a:avLst/>
              <a:gdLst>
                <a:gd name="T0" fmla="*/ 162 w 179"/>
                <a:gd name="T1" fmla="*/ 14 h 187"/>
                <a:gd name="T2" fmla="*/ 0 w 179"/>
                <a:gd name="T3" fmla="*/ 187 h 187"/>
                <a:gd name="T4" fmla="*/ 6 w 179"/>
                <a:gd name="T5" fmla="*/ 187 h 187"/>
                <a:gd name="T6" fmla="*/ 165 w 179"/>
                <a:gd name="T7" fmla="*/ 17 h 187"/>
                <a:gd name="T8" fmla="*/ 162 w 179"/>
                <a:gd name="T9" fmla="*/ 14 h 187"/>
                <a:gd name="T10" fmla="*/ 176 w 179"/>
                <a:gd name="T11" fmla="*/ 0 h 187"/>
                <a:gd name="T12" fmla="*/ 169 w 179"/>
                <a:gd name="T13" fmla="*/ 6 h 187"/>
                <a:gd name="T14" fmla="*/ 172 w 179"/>
                <a:gd name="T15" fmla="*/ 9 h 187"/>
                <a:gd name="T16" fmla="*/ 179 w 179"/>
                <a:gd name="T17" fmla="*/ 3 h 187"/>
                <a:gd name="T18" fmla="*/ 176 w 179"/>
                <a:gd name="T19" fmla="*/ 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9" h="187">
                  <a:moveTo>
                    <a:pt x="162" y="14"/>
                  </a:moveTo>
                  <a:cubicBezTo>
                    <a:pt x="0" y="187"/>
                    <a:pt x="0" y="187"/>
                    <a:pt x="0" y="187"/>
                  </a:cubicBezTo>
                  <a:cubicBezTo>
                    <a:pt x="6" y="187"/>
                    <a:pt x="6" y="187"/>
                    <a:pt x="6" y="187"/>
                  </a:cubicBezTo>
                  <a:cubicBezTo>
                    <a:pt x="165" y="17"/>
                    <a:pt x="165" y="17"/>
                    <a:pt x="165" y="17"/>
                  </a:cubicBezTo>
                  <a:cubicBezTo>
                    <a:pt x="164" y="16"/>
                    <a:pt x="163" y="15"/>
                    <a:pt x="162" y="14"/>
                  </a:cubicBezTo>
                  <a:moveTo>
                    <a:pt x="176" y="0"/>
                  </a:moveTo>
                  <a:cubicBezTo>
                    <a:pt x="169" y="6"/>
                    <a:pt x="169" y="6"/>
                    <a:pt x="169" y="6"/>
                  </a:cubicBezTo>
                  <a:cubicBezTo>
                    <a:pt x="170" y="7"/>
                    <a:pt x="171" y="8"/>
                    <a:pt x="172" y="9"/>
                  </a:cubicBezTo>
                  <a:cubicBezTo>
                    <a:pt x="179" y="3"/>
                    <a:pt x="179" y="3"/>
                    <a:pt x="179" y="3"/>
                  </a:cubicBezTo>
                  <a:cubicBezTo>
                    <a:pt x="178" y="2"/>
                    <a:pt x="177" y="1"/>
                    <a:pt x="176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1" name="Freeform 20187"/>
            <p:cNvSpPr>
              <a:spLocks noEditPoints="1"/>
            </p:cNvSpPr>
            <p:nvPr/>
          </p:nvSpPr>
          <p:spPr bwMode="auto">
            <a:xfrm>
              <a:off x="5912954" y="-1124094"/>
              <a:ext cx="93381" cy="34684"/>
            </a:xfrm>
            <a:custGeom>
              <a:avLst/>
              <a:gdLst>
                <a:gd name="T0" fmla="*/ 7 w 59"/>
                <a:gd name="T1" fmla="*/ 9 h 22"/>
                <a:gd name="T2" fmla="*/ 0 w 59"/>
                <a:gd name="T3" fmla="*/ 19 h 22"/>
                <a:gd name="T4" fmla="*/ 4 w 59"/>
                <a:gd name="T5" fmla="*/ 22 h 22"/>
                <a:gd name="T6" fmla="*/ 11 w 59"/>
                <a:gd name="T7" fmla="*/ 12 h 22"/>
                <a:gd name="T8" fmla="*/ 7 w 59"/>
                <a:gd name="T9" fmla="*/ 9 h 22"/>
                <a:gd name="T10" fmla="*/ 47 w 59"/>
                <a:gd name="T11" fmla="*/ 0 h 22"/>
                <a:gd name="T12" fmla="*/ 46 w 59"/>
                <a:gd name="T13" fmla="*/ 4 h 22"/>
                <a:gd name="T14" fmla="*/ 57 w 59"/>
                <a:gd name="T15" fmla="*/ 9 h 22"/>
                <a:gd name="T16" fmla="*/ 59 w 59"/>
                <a:gd name="T17" fmla="*/ 5 h 22"/>
                <a:gd name="T18" fmla="*/ 53 w 59"/>
                <a:gd name="T19" fmla="*/ 2 h 22"/>
                <a:gd name="T20" fmla="*/ 47 w 59"/>
                <a:gd name="T21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" h="22">
                  <a:moveTo>
                    <a:pt x="7" y="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1" y="20"/>
                    <a:pt x="2" y="21"/>
                    <a:pt x="4" y="22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9" y="11"/>
                    <a:pt x="8" y="10"/>
                    <a:pt x="7" y="9"/>
                  </a:cubicBezTo>
                  <a:moveTo>
                    <a:pt x="47" y="0"/>
                  </a:moveTo>
                  <a:cubicBezTo>
                    <a:pt x="47" y="1"/>
                    <a:pt x="46" y="3"/>
                    <a:pt x="46" y="4"/>
                  </a:cubicBezTo>
                  <a:cubicBezTo>
                    <a:pt x="57" y="9"/>
                    <a:pt x="57" y="9"/>
                    <a:pt x="57" y="9"/>
                  </a:cubicBezTo>
                  <a:cubicBezTo>
                    <a:pt x="57" y="8"/>
                    <a:pt x="58" y="6"/>
                    <a:pt x="59" y="5"/>
                  </a:cubicBezTo>
                  <a:cubicBezTo>
                    <a:pt x="53" y="2"/>
                    <a:pt x="53" y="2"/>
                    <a:pt x="53" y="2"/>
                  </a:cubicBezTo>
                  <a:cubicBezTo>
                    <a:pt x="47" y="0"/>
                    <a:pt x="47" y="0"/>
                    <a:pt x="47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2" name="Freeform 20188"/>
            <p:cNvSpPr/>
            <p:nvPr/>
          </p:nvSpPr>
          <p:spPr bwMode="auto">
            <a:xfrm>
              <a:off x="6668004" y="-795928"/>
              <a:ext cx="6670" cy="7337"/>
            </a:xfrm>
            <a:custGeom>
              <a:avLst/>
              <a:gdLst>
                <a:gd name="T0" fmla="*/ 0 w 4"/>
                <a:gd name="T1" fmla="*/ 0 h 5"/>
                <a:gd name="T2" fmla="*/ 0 w 4"/>
                <a:gd name="T3" fmla="*/ 4 h 5"/>
                <a:gd name="T4" fmla="*/ 2 w 4"/>
                <a:gd name="T5" fmla="*/ 5 h 5"/>
                <a:gd name="T6" fmla="*/ 4 w 4"/>
                <a:gd name="T7" fmla="*/ 1 h 5"/>
                <a:gd name="T8" fmla="*/ 0 w 4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5">
                  <a:moveTo>
                    <a:pt x="0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4"/>
                    <a:pt x="3" y="3"/>
                    <a:pt x="4" y="1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3" name="Freeform 20189"/>
            <p:cNvSpPr>
              <a:spLocks noEditPoints="1"/>
            </p:cNvSpPr>
            <p:nvPr/>
          </p:nvSpPr>
          <p:spPr bwMode="auto">
            <a:xfrm>
              <a:off x="4912446" y="-1106752"/>
              <a:ext cx="1755558" cy="1538777"/>
            </a:xfrm>
            <a:custGeom>
              <a:avLst/>
              <a:gdLst>
                <a:gd name="T0" fmla="*/ 286 w 1114"/>
                <a:gd name="T1" fmla="*/ 966 h 976"/>
                <a:gd name="T2" fmla="*/ 282 w 1114"/>
                <a:gd name="T3" fmla="*/ 969 h 976"/>
                <a:gd name="T4" fmla="*/ 289 w 1114"/>
                <a:gd name="T5" fmla="*/ 976 h 976"/>
                <a:gd name="T6" fmla="*/ 292 w 1114"/>
                <a:gd name="T7" fmla="*/ 973 h 976"/>
                <a:gd name="T8" fmla="*/ 286 w 1114"/>
                <a:gd name="T9" fmla="*/ 966 h 976"/>
                <a:gd name="T10" fmla="*/ 304 w 1114"/>
                <a:gd name="T11" fmla="*/ 960 h 976"/>
                <a:gd name="T12" fmla="*/ 303 w 1114"/>
                <a:gd name="T13" fmla="*/ 969 h 976"/>
                <a:gd name="T14" fmla="*/ 303 w 1114"/>
                <a:gd name="T15" fmla="*/ 969 h 976"/>
                <a:gd name="T16" fmla="*/ 308 w 1114"/>
                <a:gd name="T17" fmla="*/ 970 h 976"/>
                <a:gd name="T18" fmla="*/ 308 w 1114"/>
                <a:gd name="T19" fmla="*/ 969 h 976"/>
                <a:gd name="T20" fmla="*/ 309 w 1114"/>
                <a:gd name="T21" fmla="*/ 960 h 976"/>
                <a:gd name="T22" fmla="*/ 304 w 1114"/>
                <a:gd name="T23" fmla="*/ 960 h 976"/>
                <a:gd name="T24" fmla="*/ 3 w 1114"/>
                <a:gd name="T25" fmla="*/ 664 h 976"/>
                <a:gd name="T26" fmla="*/ 0 w 1114"/>
                <a:gd name="T27" fmla="*/ 667 h 976"/>
                <a:gd name="T28" fmla="*/ 275 w 1114"/>
                <a:gd name="T29" fmla="*/ 961 h 976"/>
                <a:gd name="T30" fmla="*/ 278 w 1114"/>
                <a:gd name="T31" fmla="*/ 958 h 976"/>
                <a:gd name="T32" fmla="*/ 3 w 1114"/>
                <a:gd name="T33" fmla="*/ 664 h 976"/>
                <a:gd name="T34" fmla="*/ 364 w 1114"/>
                <a:gd name="T35" fmla="*/ 433 h 976"/>
                <a:gd name="T36" fmla="*/ 306 w 1114"/>
                <a:gd name="T37" fmla="*/ 949 h 976"/>
                <a:gd name="T38" fmla="*/ 310 w 1114"/>
                <a:gd name="T39" fmla="*/ 950 h 976"/>
                <a:gd name="T40" fmla="*/ 368 w 1114"/>
                <a:gd name="T41" fmla="*/ 434 h 976"/>
                <a:gd name="T42" fmla="*/ 364 w 1114"/>
                <a:gd name="T43" fmla="*/ 433 h 976"/>
                <a:gd name="T44" fmla="*/ 627 w 1114"/>
                <a:gd name="T45" fmla="*/ 20 h 976"/>
                <a:gd name="T46" fmla="*/ 391 w 1114"/>
                <a:gd name="T47" fmla="*/ 359 h 976"/>
                <a:gd name="T48" fmla="*/ 395 w 1114"/>
                <a:gd name="T49" fmla="*/ 361 h 976"/>
                <a:gd name="T50" fmla="*/ 631 w 1114"/>
                <a:gd name="T51" fmla="*/ 22 h 976"/>
                <a:gd name="T52" fmla="*/ 627 w 1114"/>
                <a:gd name="T53" fmla="*/ 20 h 976"/>
                <a:gd name="T54" fmla="*/ 706 w 1114"/>
                <a:gd name="T55" fmla="*/ 0 h 976"/>
                <a:gd name="T56" fmla="*/ 704 w 1114"/>
                <a:gd name="T57" fmla="*/ 4 h 976"/>
                <a:gd name="T58" fmla="*/ 1114 w 1114"/>
                <a:gd name="T59" fmla="*/ 201 h 976"/>
                <a:gd name="T60" fmla="*/ 1114 w 1114"/>
                <a:gd name="T61" fmla="*/ 197 h 976"/>
                <a:gd name="T62" fmla="*/ 706 w 1114"/>
                <a:gd name="T63" fmla="*/ 0 h 9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114" h="976">
                  <a:moveTo>
                    <a:pt x="286" y="966"/>
                  </a:moveTo>
                  <a:cubicBezTo>
                    <a:pt x="284" y="967"/>
                    <a:pt x="283" y="968"/>
                    <a:pt x="282" y="969"/>
                  </a:cubicBezTo>
                  <a:cubicBezTo>
                    <a:pt x="289" y="976"/>
                    <a:pt x="289" y="976"/>
                    <a:pt x="289" y="976"/>
                  </a:cubicBezTo>
                  <a:cubicBezTo>
                    <a:pt x="290" y="975"/>
                    <a:pt x="291" y="974"/>
                    <a:pt x="292" y="973"/>
                  </a:cubicBezTo>
                  <a:cubicBezTo>
                    <a:pt x="286" y="966"/>
                    <a:pt x="286" y="966"/>
                    <a:pt x="286" y="966"/>
                  </a:cubicBezTo>
                  <a:moveTo>
                    <a:pt x="304" y="960"/>
                  </a:moveTo>
                  <a:cubicBezTo>
                    <a:pt x="303" y="969"/>
                    <a:pt x="303" y="969"/>
                    <a:pt x="303" y="969"/>
                  </a:cubicBezTo>
                  <a:cubicBezTo>
                    <a:pt x="303" y="969"/>
                    <a:pt x="303" y="969"/>
                    <a:pt x="303" y="969"/>
                  </a:cubicBezTo>
                  <a:cubicBezTo>
                    <a:pt x="305" y="969"/>
                    <a:pt x="306" y="969"/>
                    <a:pt x="308" y="970"/>
                  </a:cubicBezTo>
                  <a:cubicBezTo>
                    <a:pt x="308" y="969"/>
                    <a:pt x="308" y="969"/>
                    <a:pt x="308" y="969"/>
                  </a:cubicBezTo>
                  <a:cubicBezTo>
                    <a:pt x="309" y="960"/>
                    <a:pt x="309" y="960"/>
                    <a:pt x="309" y="960"/>
                  </a:cubicBezTo>
                  <a:cubicBezTo>
                    <a:pt x="307" y="960"/>
                    <a:pt x="306" y="960"/>
                    <a:pt x="304" y="960"/>
                  </a:cubicBezTo>
                  <a:moveTo>
                    <a:pt x="3" y="664"/>
                  </a:moveTo>
                  <a:cubicBezTo>
                    <a:pt x="2" y="665"/>
                    <a:pt x="1" y="666"/>
                    <a:pt x="0" y="667"/>
                  </a:cubicBezTo>
                  <a:cubicBezTo>
                    <a:pt x="275" y="961"/>
                    <a:pt x="275" y="961"/>
                    <a:pt x="275" y="961"/>
                  </a:cubicBezTo>
                  <a:cubicBezTo>
                    <a:pt x="276" y="960"/>
                    <a:pt x="277" y="959"/>
                    <a:pt x="278" y="958"/>
                  </a:cubicBezTo>
                  <a:cubicBezTo>
                    <a:pt x="3" y="664"/>
                    <a:pt x="3" y="664"/>
                    <a:pt x="3" y="664"/>
                  </a:cubicBezTo>
                  <a:moveTo>
                    <a:pt x="364" y="433"/>
                  </a:moveTo>
                  <a:cubicBezTo>
                    <a:pt x="306" y="949"/>
                    <a:pt x="306" y="949"/>
                    <a:pt x="306" y="949"/>
                  </a:cubicBezTo>
                  <a:cubicBezTo>
                    <a:pt x="307" y="949"/>
                    <a:pt x="308" y="950"/>
                    <a:pt x="310" y="950"/>
                  </a:cubicBezTo>
                  <a:cubicBezTo>
                    <a:pt x="368" y="434"/>
                    <a:pt x="368" y="434"/>
                    <a:pt x="368" y="434"/>
                  </a:cubicBezTo>
                  <a:cubicBezTo>
                    <a:pt x="367" y="434"/>
                    <a:pt x="365" y="433"/>
                    <a:pt x="364" y="433"/>
                  </a:cubicBezTo>
                  <a:moveTo>
                    <a:pt x="627" y="20"/>
                  </a:moveTo>
                  <a:cubicBezTo>
                    <a:pt x="391" y="359"/>
                    <a:pt x="391" y="359"/>
                    <a:pt x="391" y="359"/>
                  </a:cubicBezTo>
                  <a:cubicBezTo>
                    <a:pt x="392" y="360"/>
                    <a:pt x="393" y="360"/>
                    <a:pt x="395" y="361"/>
                  </a:cubicBezTo>
                  <a:cubicBezTo>
                    <a:pt x="631" y="22"/>
                    <a:pt x="631" y="22"/>
                    <a:pt x="631" y="22"/>
                  </a:cubicBezTo>
                  <a:cubicBezTo>
                    <a:pt x="630" y="21"/>
                    <a:pt x="629" y="20"/>
                    <a:pt x="627" y="20"/>
                  </a:cubicBezTo>
                  <a:moveTo>
                    <a:pt x="706" y="0"/>
                  </a:moveTo>
                  <a:cubicBezTo>
                    <a:pt x="705" y="1"/>
                    <a:pt x="705" y="2"/>
                    <a:pt x="704" y="4"/>
                  </a:cubicBezTo>
                  <a:cubicBezTo>
                    <a:pt x="1114" y="201"/>
                    <a:pt x="1114" y="201"/>
                    <a:pt x="1114" y="201"/>
                  </a:cubicBezTo>
                  <a:cubicBezTo>
                    <a:pt x="1114" y="197"/>
                    <a:pt x="1114" y="197"/>
                    <a:pt x="1114" y="197"/>
                  </a:cubicBezTo>
                  <a:cubicBezTo>
                    <a:pt x="706" y="0"/>
                    <a:pt x="706" y="0"/>
                    <a:pt x="706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4" name="Freeform 20190"/>
            <p:cNvSpPr>
              <a:spLocks noEditPoints="1"/>
            </p:cNvSpPr>
            <p:nvPr/>
          </p:nvSpPr>
          <p:spPr bwMode="auto">
            <a:xfrm>
              <a:off x="5556773" y="-1103417"/>
              <a:ext cx="613645" cy="666337"/>
            </a:xfrm>
            <a:custGeom>
              <a:avLst/>
              <a:gdLst>
                <a:gd name="T0" fmla="*/ 230 w 389"/>
                <a:gd name="T1" fmla="*/ 25 h 423"/>
                <a:gd name="T2" fmla="*/ 115 w 389"/>
                <a:gd name="T3" fmla="*/ 351 h 423"/>
                <a:gd name="T4" fmla="*/ 0 w 389"/>
                <a:gd name="T5" fmla="*/ 378 h 423"/>
                <a:gd name="T6" fmla="*/ 1 w 389"/>
                <a:gd name="T7" fmla="*/ 382 h 423"/>
                <a:gd name="T8" fmla="*/ 114 w 389"/>
                <a:gd name="T9" fmla="*/ 356 h 423"/>
                <a:gd name="T10" fmla="*/ 91 w 389"/>
                <a:gd name="T11" fmla="*/ 421 h 423"/>
                <a:gd name="T12" fmla="*/ 95 w 389"/>
                <a:gd name="T13" fmla="*/ 423 h 423"/>
                <a:gd name="T14" fmla="*/ 119 w 389"/>
                <a:gd name="T15" fmla="*/ 355 h 423"/>
                <a:gd name="T16" fmla="*/ 370 w 389"/>
                <a:gd name="T17" fmla="*/ 296 h 423"/>
                <a:gd name="T18" fmla="*/ 369 w 389"/>
                <a:gd name="T19" fmla="*/ 291 h 423"/>
                <a:gd name="T20" fmla="*/ 120 w 389"/>
                <a:gd name="T21" fmla="*/ 350 h 423"/>
                <a:gd name="T22" fmla="*/ 234 w 389"/>
                <a:gd name="T23" fmla="*/ 26 h 423"/>
                <a:gd name="T24" fmla="*/ 230 w 389"/>
                <a:gd name="T25" fmla="*/ 25 h 423"/>
                <a:gd name="T26" fmla="*/ 275 w 389"/>
                <a:gd name="T27" fmla="*/ 23 h 423"/>
                <a:gd name="T28" fmla="*/ 271 w 389"/>
                <a:gd name="T29" fmla="*/ 25 h 423"/>
                <a:gd name="T30" fmla="*/ 385 w 389"/>
                <a:gd name="T31" fmla="*/ 251 h 423"/>
                <a:gd name="T32" fmla="*/ 389 w 389"/>
                <a:gd name="T33" fmla="*/ 249 h 423"/>
                <a:gd name="T34" fmla="*/ 275 w 389"/>
                <a:gd name="T35" fmla="*/ 23 h 423"/>
                <a:gd name="T36" fmla="*/ 239 w 389"/>
                <a:gd name="T37" fmla="*/ 0 h 423"/>
                <a:gd name="T38" fmla="*/ 235 w 389"/>
                <a:gd name="T39" fmla="*/ 12 h 423"/>
                <a:gd name="T40" fmla="*/ 239 w 389"/>
                <a:gd name="T41" fmla="*/ 13 h 423"/>
                <a:gd name="T42" fmla="*/ 243 w 389"/>
                <a:gd name="T43" fmla="*/ 2 h 423"/>
                <a:gd name="T44" fmla="*/ 239 w 389"/>
                <a:gd name="T45" fmla="*/ 0 h 423"/>
                <a:gd name="T46" fmla="*/ 263 w 389"/>
                <a:gd name="T47" fmla="*/ 0 h 423"/>
                <a:gd name="T48" fmla="*/ 259 w 389"/>
                <a:gd name="T49" fmla="*/ 2 h 423"/>
                <a:gd name="T50" fmla="*/ 265 w 389"/>
                <a:gd name="T51" fmla="*/ 12 h 423"/>
                <a:gd name="T52" fmla="*/ 268 w 389"/>
                <a:gd name="T53" fmla="*/ 11 h 423"/>
                <a:gd name="T54" fmla="*/ 263 w 389"/>
                <a:gd name="T55" fmla="*/ 0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89" h="423">
                  <a:moveTo>
                    <a:pt x="230" y="25"/>
                  </a:moveTo>
                  <a:cubicBezTo>
                    <a:pt x="115" y="351"/>
                    <a:pt x="115" y="351"/>
                    <a:pt x="115" y="351"/>
                  </a:cubicBezTo>
                  <a:cubicBezTo>
                    <a:pt x="0" y="378"/>
                    <a:pt x="0" y="378"/>
                    <a:pt x="0" y="378"/>
                  </a:cubicBezTo>
                  <a:cubicBezTo>
                    <a:pt x="0" y="380"/>
                    <a:pt x="1" y="381"/>
                    <a:pt x="1" y="382"/>
                  </a:cubicBezTo>
                  <a:cubicBezTo>
                    <a:pt x="114" y="356"/>
                    <a:pt x="114" y="356"/>
                    <a:pt x="114" y="356"/>
                  </a:cubicBezTo>
                  <a:cubicBezTo>
                    <a:pt x="91" y="421"/>
                    <a:pt x="91" y="421"/>
                    <a:pt x="91" y="421"/>
                  </a:cubicBezTo>
                  <a:cubicBezTo>
                    <a:pt x="92" y="422"/>
                    <a:pt x="93" y="422"/>
                    <a:pt x="95" y="423"/>
                  </a:cubicBezTo>
                  <a:cubicBezTo>
                    <a:pt x="119" y="355"/>
                    <a:pt x="119" y="355"/>
                    <a:pt x="119" y="355"/>
                  </a:cubicBezTo>
                  <a:cubicBezTo>
                    <a:pt x="370" y="296"/>
                    <a:pt x="370" y="296"/>
                    <a:pt x="370" y="296"/>
                  </a:cubicBezTo>
                  <a:cubicBezTo>
                    <a:pt x="369" y="294"/>
                    <a:pt x="369" y="293"/>
                    <a:pt x="369" y="291"/>
                  </a:cubicBezTo>
                  <a:cubicBezTo>
                    <a:pt x="120" y="350"/>
                    <a:pt x="120" y="350"/>
                    <a:pt x="120" y="350"/>
                  </a:cubicBezTo>
                  <a:cubicBezTo>
                    <a:pt x="234" y="26"/>
                    <a:pt x="234" y="26"/>
                    <a:pt x="234" y="26"/>
                  </a:cubicBezTo>
                  <a:cubicBezTo>
                    <a:pt x="233" y="26"/>
                    <a:pt x="231" y="25"/>
                    <a:pt x="230" y="25"/>
                  </a:cubicBezTo>
                  <a:moveTo>
                    <a:pt x="275" y="23"/>
                  </a:moveTo>
                  <a:cubicBezTo>
                    <a:pt x="273" y="23"/>
                    <a:pt x="272" y="24"/>
                    <a:pt x="271" y="25"/>
                  </a:cubicBezTo>
                  <a:cubicBezTo>
                    <a:pt x="385" y="251"/>
                    <a:pt x="385" y="251"/>
                    <a:pt x="385" y="251"/>
                  </a:cubicBezTo>
                  <a:cubicBezTo>
                    <a:pt x="387" y="250"/>
                    <a:pt x="388" y="250"/>
                    <a:pt x="389" y="249"/>
                  </a:cubicBezTo>
                  <a:cubicBezTo>
                    <a:pt x="275" y="23"/>
                    <a:pt x="275" y="23"/>
                    <a:pt x="275" y="23"/>
                  </a:cubicBezTo>
                  <a:moveTo>
                    <a:pt x="239" y="0"/>
                  </a:moveTo>
                  <a:cubicBezTo>
                    <a:pt x="235" y="12"/>
                    <a:pt x="235" y="12"/>
                    <a:pt x="235" y="12"/>
                  </a:cubicBezTo>
                  <a:cubicBezTo>
                    <a:pt x="236" y="12"/>
                    <a:pt x="237" y="13"/>
                    <a:pt x="239" y="13"/>
                  </a:cubicBezTo>
                  <a:cubicBezTo>
                    <a:pt x="243" y="2"/>
                    <a:pt x="243" y="2"/>
                    <a:pt x="243" y="2"/>
                  </a:cubicBezTo>
                  <a:cubicBezTo>
                    <a:pt x="241" y="2"/>
                    <a:pt x="240" y="1"/>
                    <a:pt x="239" y="0"/>
                  </a:cubicBezTo>
                  <a:moveTo>
                    <a:pt x="263" y="0"/>
                  </a:moveTo>
                  <a:cubicBezTo>
                    <a:pt x="262" y="0"/>
                    <a:pt x="260" y="1"/>
                    <a:pt x="259" y="2"/>
                  </a:cubicBezTo>
                  <a:cubicBezTo>
                    <a:pt x="265" y="12"/>
                    <a:pt x="265" y="12"/>
                    <a:pt x="265" y="12"/>
                  </a:cubicBezTo>
                  <a:cubicBezTo>
                    <a:pt x="266" y="12"/>
                    <a:pt x="267" y="11"/>
                    <a:pt x="268" y="11"/>
                  </a:cubicBezTo>
                  <a:cubicBezTo>
                    <a:pt x="263" y="0"/>
                    <a:pt x="263" y="0"/>
                    <a:pt x="263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5" name="Freeform 20191"/>
            <p:cNvSpPr/>
            <p:nvPr/>
          </p:nvSpPr>
          <p:spPr bwMode="auto">
            <a:xfrm>
              <a:off x="6668004" y="-769248"/>
              <a:ext cx="3335" cy="8004"/>
            </a:xfrm>
            <a:custGeom>
              <a:avLst/>
              <a:gdLst>
                <a:gd name="T0" fmla="*/ 1 w 2"/>
                <a:gd name="T1" fmla="*/ 0 h 5"/>
                <a:gd name="T2" fmla="*/ 0 w 2"/>
                <a:gd name="T3" fmla="*/ 0 h 5"/>
                <a:gd name="T4" fmla="*/ 0 w 2"/>
                <a:gd name="T5" fmla="*/ 5 h 5"/>
                <a:gd name="T6" fmla="*/ 2 w 2"/>
                <a:gd name="T7" fmla="*/ 4 h 5"/>
                <a:gd name="T8" fmla="*/ 1 w 2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5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3"/>
                    <a:pt x="1" y="1"/>
                    <a:pt x="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6" name="Freeform 20192"/>
            <p:cNvSpPr/>
            <p:nvPr/>
          </p:nvSpPr>
          <p:spPr bwMode="auto">
            <a:xfrm>
              <a:off x="6253793" y="-769248"/>
              <a:ext cx="414210" cy="104053"/>
            </a:xfrm>
            <a:custGeom>
              <a:avLst/>
              <a:gdLst>
                <a:gd name="T0" fmla="*/ 263 w 263"/>
                <a:gd name="T1" fmla="*/ 0 h 66"/>
                <a:gd name="T2" fmla="*/ 0 w 263"/>
                <a:gd name="T3" fmla="*/ 62 h 66"/>
                <a:gd name="T4" fmla="*/ 1 w 263"/>
                <a:gd name="T5" fmla="*/ 66 h 66"/>
                <a:gd name="T6" fmla="*/ 263 w 263"/>
                <a:gd name="T7" fmla="*/ 5 h 66"/>
                <a:gd name="T8" fmla="*/ 263 w 263"/>
                <a:gd name="T9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3" h="66">
                  <a:moveTo>
                    <a:pt x="263" y="0"/>
                  </a:moveTo>
                  <a:cubicBezTo>
                    <a:pt x="0" y="62"/>
                    <a:pt x="0" y="62"/>
                    <a:pt x="0" y="62"/>
                  </a:cubicBezTo>
                  <a:cubicBezTo>
                    <a:pt x="0" y="64"/>
                    <a:pt x="1" y="65"/>
                    <a:pt x="1" y="66"/>
                  </a:cubicBezTo>
                  <a:cubicBezTo>
                    <a:pt x="263" y="5"/>
                    <a:pt x="263" y="5"/>
                    <a:pt x="263" y="5"/>
                  </a:cubicBezTo>
                  <a:cubicBezTo>
                    <a:pt x="263" y="0"/>
                    <a:pt x="263" y="0"/>
                    <a:pt x="263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7" name="Freeform 20193"/>
            <p:cNvSpPr/>
            <p:nvPr/>
          </p:nvSpPr>
          <p:spPr bwMode="auto">
            <a:xfrm>
              <a:off x="6668004" y="-737899"/>
              <a:ext cx="30015" cy="85376"/>
            </a:xfrm>
            <a:custGeom>
              <a:avLst/>
              <a:gdLst>
                <a:gd name="T0" fmla="*/ 19 w 19"/>
                <a:gd name="T1" fmla="*/ 0 h 54"/>
                <a:gd name="T2" fmla="*/ 0 w 19"/>
                <a:gd name="T3" fmla="*/ 54 h 54"/>
                <a:gd name="T4" fmla="*/ 0 w 19"/>
                <a:gd name="T5" fmla="*/ 54 h 54"/>
                <a:gd name="T6" fmla="*/ 19 w 19"/>
                <a:gd name="T7" fmla="*/ 0 h 54"/>
                <a:gd name="T8" fmla="*/ 19 w 19"/>
                <a:gd name="T9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54">
                  <a:moveTo>
                    <a:pt x="19" y="0"/>
                  </a:moveTo>
                  <a:cubicBezTo>
                    <a:pt x="0" y="54"/>
                    <a:pt x="0" y="54"/>
                    <a:pt x="0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8" name="Freeform 20194"/>
            <p:cNvSpPr>
              <a:spLocks noEditPoints="1"/>
            </p:cNvSpPr>
            <p:nvPr/>
          </p:nvSpPr>
          <p:spPr bwMode="auto">
            <a:xfrm>
              <a:off x="5398026" y="-652523"/>
              <a:ext cx="1269978" cy="1093886"/>
            </a:xfrm>
            <a:custGeom>
              <a:avLst/>
              <a:gdLst>
                <a:gd name="T0" fmla="*/ 11 w 806"/>
                <a:gd name="T1" fmla="*/ 690 h 694"/>
                <a:gd name="T2" fmla="*/ 22 w 806"/>
                <a:gd name="T3" fmla="*/ 689 h 694"/>
                <a:gd name="T4" fmla="*/ 3 w 806"/>
                <a:gd name="T5" fmla="*/ 673 h 694"/>
                <a:gd name="T6" fmla="*/ 0 w 806"/>
                <a:gd name="T7" fmla="*/ 682 h 694"/>
                <a:gd name="T8" fmla="*/ 7 w 806"/>
                <a:gd name="T9" fmla="*/ 674 h 694"/>
                <a:gd name="T10" fmla="*/ 339 w 806"/>
                <a:gd name="T11" fmla="*/ 523 h 694"/>
                <a:gd name="T12" fmla="*/ 31 w 806"/>
                <a:gd name="T13" fmla="*/ 685 h 694"/>
                <a:gd name="T14" fmla="*/ 339 w 806"/>
                <a:gd name="T15" fmla="*/ 523 h 694"/>
                <a:gd name="T16" fmla="*/ 353 w 806"/>
                <a:gd name="T17" fmla="*/ 516 h 694"/>
                <a:gd name="T18" fmla="*/ 367 w 806"/>
                <a:gd name="T19" fmla="*/ 513 h 694"/>
                <a:gd name="T20" fmla="*/ 427 w 806"/>
                <a:gd name="T21" fmla="*/ 478 h 694"/>
                <a:gd name="T22" fmla="*/ 417 w 806"/>
                <a:gd name="T23" fmla="*/ 488 h 694"/>
                <a:gd name="T24" fmla="*/ 427 w 806"/>
                <a:gd name="T25" fmla="*/ 478 h 694"/>
                <a:gd name="T26" fmla="*/ 441 w 806"/>
                <a:gd name="T27" fmla="*/ 471 h 694"/>
                <a:gd name="T28" fmla="*/ 658 w 806"/>
                <a:gd name="T29" fmla="*/ 365 h 694"/>
                <a:gd name="T30" fmla="*/ 670 w 806"/>
                <a:gd name="T31" fmla="*/ 355 h 694"/>
                <a:gd name="T32" fmla="*/ 665 w 806"/>
                <a:gd name="T33" fmla="*/ 362 h 694"/>
                <a:gd name="T34" fmla="*/ 670 w 806"/>
                <a:gd name="T35" fmla="*/ 355 h 694"/>
                <a:gd name="T36" fmla="*/ 663 w 806"/>
                <a:gd name="T37" fmla="*/ 344 h 694"/>
                <a:gd name="T38" fmla="*/ 671 w 806"/>
                <a:gd name="T39" fmla="*/ 343 h 694"/>
                <a:gd name="T40" fmla="*/ 692 w 806"/>
                <a:gd name="T41" fmla="*/ 331 h 694"/>
                <a:gd name="T42" fmla="*/ 690 w 806"/>
                <a:gd name="T43" fmla="*/ 338 h 694"/>
                <a:gd name="T44" fmla="*/ 692 w 806"/>
                <a:gd name="T45" fmla="*/ 331 h 694"/>
                <a:gd name="T46" fmla="*/ 672 w 806"/>
                <a:gd name="T47" fmla="*/ 332 h 694"/>
                <a:gd name="T48" fmla="*/ 679 w 806"/>
                <a:gd name="T49" fmla="*/ 337 h 694"/>
                <a:gd name="T50" fmla="*/ 688 w 806"/>
                <a:gd name="T51" fmla="*/ 330 h 694"/>
                <a:gd name="T52" fmla="*/ 686 w 806"/>
                <a:gd name="T53" fmla="*/ 336 h 694"/>
                <a:gd name="T54" fmla="*/ 688 w 806"/>
                <a:gd name="T55" fmla="*/ 330 h 694"/>
                <a:gd name="T56" fmla="*/ 6 w 806"/>
                <a:gd name="T57" fmla="*/ 663 h 694"/>
                <a:gd name="T58" fmla="*/ 182 w 806"/>
                <a:gd name="T59" fmla="*/ 175 h 694"/>
                <a:gd name="T60" fmla="*/ 208 w 806"/>
                <a:gd name="T61" fmla="*/ 159 h 694"/>
                <a:gd name="T62" fmla="*/ 656 w 806"/>
                <a:gd name="T63" fmla="*/ 341 h 694"/>
                <a:gd name="T64" fmla="*/ 208 w 806"/>
                <a:gd name="T65" fmla="*/ 159 h 694"/>
                <a:gd name="T66" fmla="*/ 100 w 806"/>
                <a:gd name="T67" fmla="*/ 121 h 694"/>
                <a:gd name="T68" fmla="*/ 171 w 806"/>
                <a:gd name="T69" fmla="*/ 144 h 694"/>
                <a:gd name="T70" fmla="*/ 780 w 806"/>
                <a:gd name="T71" fmla="*/ 64 h 694"/>
                <a:gd name="T72" fmla="*/ 691 w 806"/>
                <a:gd name="T73" fmla="*/ 322 h 694"/>
                <a:gd name="T74" fmla="*/ 524 w 806"/>
                <a:gd name="T75" fmla="*/ 31 h 694"/>
                <a:gd name="T76" fmla="*/ 669 w 806"/>
                <a:gd name="T77" fmla="*/ 325 h 694"/>
                <a:gd name="T78" fmla="*/ 524 w 806"/>
                <a:gd name="T79" fmla="*/ 31 h 694"/>
                <a:gd name="T80" fmla="*/ 695 w 806"/>
                <a:gd name="T81" fmla="*/ 324 h 694"/>
                <a:gd name="T82" fmla="*/ 806 w 806"/>
                <a:gd name="T83" fmla="*/ 0 h 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06" h="694">
                  <a:moveTo>
                    <a:pt x="20" y="685"/>
                  </a:moveTo>
                  <a:cubicBezTo>
                    <a:pt x="11" y="690"/>
                    <a:pt x="11" y="690"/>
                    <a:pt x="11" y="690"/>
                  </a:cubicBezTo>
                  <a:cubicBezTo>
                    <a:pt x="12" y="691"/>
                    <a:pt x="13" y="692"/>
                    <a:pt x="13" y="694"/>
                  </a:cubicBezTo>
                  <a:cubicBezTo>
                    <a:pt x="22" y="689"/>
                    <a:pt x="22" y="689"/>
                    <a:pt x="22" y="689"/>
                  </a:cubicBezTo>
                  <a:cubicBezTo>
                    <a:pt x="21" y="688"/>
                    <a:pt x="20" y="687"/>
                    <a:pt x="20" y="685"/>
                  </a:cubicBezTo>
                  <a:moveTo>
                    <a:pt x="3" y="673"/>
                  </a:moveTo>
                  <a:cubicBezTo>
                    <a:pt x="0" y="681"/>
                    <a:pt x="0" y="681"/>
                    <a:pt x="0" y="681"/>
                  </a:cubicBezTo>
                  <a:cubicBezTo>
                    <a:pt x="0" y="682"/>
                    <a:pt x="0" y="682"/>
                    <a:pt x="0" y="682"/>
                  </a:cubicBezTo>
                  <a:cubicBezTo>
                    <a:pt x="1" y="682"/>
                    <a:pt x="2" y="682"/>
                    <a:pt x="4" y="683"/>
                  </a:cubicBezTo>
                  <a:cubicBezTo>
                    <a:pt x="7" y="674"/>
                    <a:pt x="7" y="674"/>
                    <a:pt x="7" y="674"/>
                  </a:cubicBezTo>
                  <a:cubicBezTo>
                    <a:pt x="5" y="674"/>
                    <a:pt x="4" y="673"/>
                    <a:pt x="3" y="673"/>
                  </a:cubicBezTo>
                  <a:moveTo>
                    <a:pt x="339" y="523"/>
                  </a:moveTo>
                  <a:cubicBezTo>
                    <a:pt x="29" y="681"/>
                    <a:pt x="29" y="681"/>
                    <a:pt x="29" y="681"/>
                  </a:cubicBezTo>
                  <a:cubicBezTo>
                    <a:pt x="30" y="682"/>
                    <a:pt x="30" y="683"/>
                    <a:pt x="31" y="685"/>
                  </a:cubicBezTo>
                  <a:cubicBezTo>
                    <a:pt x="341" y="527"/>
                    <a:pt x="341" y="527"/>
                    <a:pt x="341" y="527"/>
                  </a:cubicBezTo>
                  <a:cubicBezTo>
                    <a:pt x="341" y="525"/>
                    <a:pt x="340" y="524"/>
                    <a:pt x="339" y="523"/>
                  </a:cubicBezTo>
                  <a:moveTo>
                    <a:pt x="365" y="509"/>
                  </a:moveTo>
                  <a:cubicBezTo>
                    <a:pt x="353" y="516"/>
                    <a:pt x="353" y="516"/>
                    <a:pt x="353" y="516"/>
                  </a:cubicBezTo>
                  <a:cubicBezTo>
                    <a:pt x="354" y="517"/>
                    <a:pt x="354" y="518"/>
                    <a:pt x="355" y="520"/>
                  </a:cubicBezTo>
                  <a:cubicBezTo>
                    <a:pt x="367" y="513"/>
                    <a:pt x="367" y="513"/>
                    <a:pt x="367" y="513"/>
                  </a:cubicBezTo>
                  <a:cubicBezTo>
                    <a:pt x="366" y="512"/>
                    <a:pt x="366" y="511"/>
                    <a:pt x="365" y="509"/>
                  </a:cubicBezTo>
                  <a:moveTo>
                    <a:pt x="427" y="478"/>
                  </a:moveTo>
                  <a:cubicBezTo>
                    <a:pt x="415" y="484"/>
                    <a:pt x="415" y="484"/>
                    <a:pt x="415" y="484"/>
                  </a:cubicBezTo>
                  <a:cubicBezTo>
                    <a:pt x="416" y="485"/>
                    <a:pt x="417" y="486"/>
                    <a:pt x="417" y="488"/>
                  </a:cubicBezTo>
                  <a:cubicBezTo>
                    <a:pt x="429" y="482"/>
                    <a:pt x="429" y="482"/>
                    <a:pt x="429" y="482"/>
                  </a:cubicBezTo>
                  <a:cubicBezTo>
                    <a:pt x="429" y="480"/>
                    <a:pt x="428" y="479"/>
                    <a:pt x="427" y="478"/>
                  </a:cubicBezTo>
                  <a:moveTo>
                    <a:pt x="656" y="361"/>
                  </a:moveTo>
                  <a:cubicBezTo>
                    <a:pt x="441" y="471"/>
                    <a:pt x="441" y="471"/>
                    <a:pt x="441" y="471"/>
                  </a:cubicBezTo>
                  <a:cubicBezTo>
                    <a:pt x="442" y="472"/>
                    <a:pt x="443" y="473"/>
                    <a:pt x="443" y="475"/>
                  </a:cubicBezTo>
                  <a:cubicBezTo>
                    <a:pt x="658" y="365"/>
                    <a:pt x="658" y="365"/>
                    <a:pt x="658" y="365"/>
                  </a:cubicBezTo>
                  <a:cubicBezTo>
                    <a:pt x="657" y="364"/>
                    <a:pt x="657" y="363"/>
                    <a:pt x="656" y="361"/>
                  </a:cubicBezTo>
                  <a:moveTo>
                    <a:pt x="670" y="355"/>
                  </a:moveTo>
                  <a:cubicBezTo>
                    <a:pt x="663" y="358"/>
                    <a:pt x="663" y="358"/>
                    <a:pt x="663" y="358"/>
                  </a:cubicBezTo>
                  <a:cubicBezTo>
                    <a:pt x="664" y="359"/>
                    <a:pt x="664" y="360"/>
                    <a:pt x="665" y="362"/>
                  </a:cubicBezTo>
                  <a:cubicBezTo>
                    <a:pt x="671" y="358"/>
                    <a:pt x="671" y="358"/>
                    <a:pt x="671" y="358"/>
                  </a:cubicBezTo>
                  <a:cubicBezTo>
                    <a:pt x="671" y="357"/>
                    <a:pt x="670" y="356"/>
                    <a:pt x="670" y="355"/>
                  </a:cubicBezTo>
                  <a:moveTo>
                    <a:pt x="665" y="340"/>
                  </a:moveTo>
                  <a:cubicBezTo>
                    <a:pt x="664" y="341"/>
                    <a:pt x="664" y="343"/>
                    <a:pt x="663" y="344"/>
                  </a:cubicBezTo>
                  <a:cubicBezTo>
                    <a:pt x="670" y="347"/>
                    <a:pt x="670" y="347"/>
                    <a:pt x="670" y="347"/>
                  </a:cubicBezTo>
                  <a:cubicBezTo>
                    <a:pt x="670" y="345"/>
                    <a:pt x="671" y="344"/>
                    <a:pt x="671" y="343"/>
                  </a:cubicBezTo>
                  <a:cubicBezTo>
                    <a:pt x="665" y="340"/>
                    <a:pt x="665" y="340"/>
                    <a:pt x="665" y="340"/>
                  </a:cubicBezTo>
                  <a:moveTo>
                    <a:pt x="692" y="331"/>
                  </a:moveTo>
                  <a:cubicBezTo>
                    <a:pt x="690" y="338"/>
                    <a:pt x="690" y="338"/>
                    <a:pt x="690" y="338"/>
                  </a:cubicBezTo>
                  <a:cubicBezTo>
                    <a:pt x="690" y="338"/>
                    <a:pt x="690" y="338"/>
                    <a:pt x="690" y="338"/>
                  </a:cubicBezTo>
                  <a:cubicBezTo>
                    <a:pt x="692" y="331"/>
                    <a:pt x="692" y="331"/>
                    <a:pt x="692" y="331"/>
                  </a:cubicBezTo>
                  <a:cubicBezTo>
                    <a:pt x="692" y="331"/>
                    <a:pt x="692" y="331"/>
                    <a:pt x="692" y="331"/>
                  </a:cubicBezTo>
                  <a:moveTo>
                    <a:pt x="676" y="330"/>
                  </a:moveTo>
                  <a:cubicBezTo>
                    <a:pt x="675" y="331"/>
                    <a:pt x="673" y="332"/>
                    <a:pt x="672" y="332"/>
                  </a:cubicBezTo>
                  <a:cubicBezTo>
                    <a:pt x="675" y="339"/>
                    <a:pt x="675" y="339"/>
                    <a:pt x="675" y="339"/>
                  </a:cubicBezTo>
                  <a:cubicBezTo>
                    <a:pt x="677" y="338"/>
                    <a:pt x="678" y="337"/>
                    <a:pt x="679" y="337"/>
                  </a:cubicBezTo>
                  <a:cubicBezTo>
                    <a:pt x="676" y="330"/>
                    <a:pt x="676" y="330"/>
                    <a:pt x="676" y="330"/>
                  </a:cubicBezTo>
                  <a:moveTo>
                    <a:pt x="688" y="330"/>
                  </a:moveTo>
                  <a:cubicBezTo>
                    <a:pt x="686" y="336"/>
                    <a:pt x="686" y="336"/>
                    <a:pt x="686" y="336"/>
                  </a:cubicBezTo>
                  <a:cubicBezTo>
                    <a:pt x="686" y="336"/>
                    <a:pt x="686" y="336"/>
                    <a:pt x="686" y="336"/>
                  </a:cubicBezTo>
                  <a:cubicBezTo>
                    <a:pt x="688" y="330"/>
                    <a:pt x="688" y="330"/>
                    <a:pt x="688" y="330"/>
                  </a:cubicBezTo>
                  <a:cubicBezTo>
                    <a:pt x="688" y="330"/>
                    <a:pt x="688" y="330"/>
                    <a:pt x="688" y="330"/>
                  </a:cubicBezTo>
                  <a:moveTo>
                    <a:pt x="178" y="174"/>
                  </a:moveTo>
                  <a:cubicBezTo>
                    <a:pt x="6" y="663"/>
                    <a:pt x="6" y="663"/>
                    <a:pt x="6" y="663"/>
                  </a:cubicBezTo>
                  <a:cubicBezTo>
                    <a:pt x="8" y="663"/>
                    <a:pt x="9" y="664"/>
                    <a:pt x="10" y="664"/>
                  </a:cubicBezTo>
                  <a:cubicBezTo>
                    <a:pt x="182" y="175"/>
                    <a:pt x="182" y="175"/>
                    <a:pt x="182" y="175"/>
                  </a:cubicBezTo>
                  <a:cubicBezTo>
                    <a:pt x="181" y="175"/>
                    <a:pt x="179" y="174"/>
                    <a:pt x="178" y="174"/>
                  </a:cubicBezTo>
                  <a:moveTo>
                    <a:pt x="208" y="159"/>
                  </a:moveTo>
                  <a:cubicBezTo>
                    <a:pt x="208" y="160"/>
                    <a:pt x="207" y="162"/>
                    <a:pt x="207" y="163"/>
                  </a:cubicBezTo>
                  <a:cubicBezTo>
                    <a:pt x="656" y="341"/>
                    <a:pt x="656" y="341"/>
                    <a:pt x="656" y="341"/>
                  </a:cubicBezTo>
                  <a:cubicBezTo>
                    <a:pt x="656" y="340"/>
                    <a:pt x="657" y="338"/>
                    <a:pt x="657" y="337"/>
                  </a:cubicBezTo>
                  <a:cubicBezTo>
                    <a:pt x="208" y="159"/>
                    <a:pt x="208" y="159"/>
                    <a:pt x="208" y="159"/>
                  </a:cubicBezTo>
                  <a:moveTo>
                    <a:pt x="102" y="116"/>
                  </a:moveTo>
                  <a:cubicBezTo>
                    <a:pt x="101" y="118"/>
                    <a:pt x="101" y="119"/>
                    <a:pt x="100" y="121"/>
                  </a:cubicBezTo>
                  <a:cubicBezTo>
                    <a:pt x="169" y="148"/>
                    <a:pt x="169" y="148"/>
                    <a:pt x="169" y="148"/>
                  </a:cubicBezTo>
                  <a:cubicBezTo>
                    <a:pt x="169" y="146"/>
                    <a:pt x="170" y="145"/>
                    <a:pt x="171" y="144"/>
                  </a:cubicBezTo>
                  <a:cubicBezTo>
                    <a:pt x="102" y="116"/>
                    <a:pt x="102" y="116"/>
                    <a:pt x="102" y="116"/>
                  </a:cubicBezTo>
                  <a:moveTo>
                    <a:pt x="780" y="64"/>
                  </a:moveTo>
                  <a:cubicBezTo>
                    <a:pt x="691" y="322"/>
                    <a:pt x="691" y="322"/>
                    <a:pt x="691" y="322"/>
                  </a:cubicBezTo>
                  <a:cubicBezTo>
                    <a:pt x="691" y="322"/>
                    <a:pt x="691" y="322"/>
                    <a:pt x="691" y="322"/>
                  </a:cubicBezTo>
                  <a:cubicBezTo>
                    <a:pt x="780" y="64"/>
                    <a:pt x="780" y="64"/>
                    <a:pt x="780" y="64"/>
                  </a:cubicBezTo>
                  <a:moveTo>
                    <a:pt x="524" y="31"/>
                  </a:moveTo>
                  <a:cubicBezTo>
                    <a:pt x="523" y="31"/>
                    <a:pt x="522" y="32"/>
                    <a:pt x="520" y="32"/>
                  </a:cubicBezTo>
                  <a:cubicBezTo>
                    <a:pt x="669" y="325"/>
                    <a:pt x="669" y="325"/>
                    <a:pt x="669" y="325"/>
                  </a:cubicBezTo>
                  <a:cubicBezTo>
                    <a:pt x="670" y="325"/>
                    <a:pt x="671" y="324"/>
                    <a:pt x="673" y="323"/>
                  </a:cubicBezTo>
                  <a:cubicBezTo>
                    <a:pt x="524" y="31"/>
                    <a:pt x="524" y="31"/>
                    <a:pt x="524" y="31"/>
                  </a:cubicBezTo>
                  <a:moveTo>
                    <a:pt x="806" y="0"/>
                  </a:moveTo>
                  <a:cubicBezTo>
                    <a:pt x="695" y="324"/>
                    <a:pt x="695" y="324"/>
                    <a:pt x="695" y="324"/>
                  </a:cubicBezTo>
                  <a:cubicBezTo>
                    <a:pt x="695" y="324"/>
                    <a:pt x="695" y="324"/>
                    <a:pt x="695" y="324"/>
                  </a:cubicBezTo>
                  <a:cubicBezTo>
                    <a:pt x="806" y="0"/>
                    <a:pt x="806" y="0"/>
                    <a:pt x="806" y="0"/>
                  </a:cubicBezTo>
                  <a:cubicBezTo>
                    <a:pt x="806" y="0"/>
                    <a:pt x="806" y="0"/>
                    <a:pt x="806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9" name="Freeform 20196"/>
            <p:cNvSpPr/>
            <p:nvPr/>
          </p:nvSpPr>
          <p:spPr bwMode="auto">
            <a:xfrm>
              <a:off x="4440873" y="766194"/>
              <a:ext cx="2079055" cy="316827"/>
            </a:xfrm>
            <a:custGeom>
              <a:avLst/>
              <a:gdLst>
                <a:gd name="T0" fmla="*/ 2415 w 3117"/>
                <a:gd name="T1" fmla="*/ 0 h 475"/>
                <a:gd name="T2" fmla="*/ 2392 w 3117"/>
                <a:gd name="T3" fmla="*/ 0 h 475"/>
                <a:gd name="T4" fmla="*/ 3098 w 3117"/>
                <a:gd name="T5" fmla="*/ 338 h 475"/>
                <a:gd name="T6" fmla="*/ 1773 w 3117"/>
                <a:gd name="T7" fmla="*/ 293 h 475"/>
                <a:gd name="T8" fmla="*/ 1768 w 3117"/>
                <a:gd name="T9" fmla="*/ 300 h 475"/>
                <a:gd name="T10" fmla="*/ 1758 w 3117"/>
                <a:gd name="T11" fmla="*/ 295 h 475"/>
                <a:gd name="T12" fmla="*/ 1761 w 3117"/>
                <a:gd name="T13" fmla="*/ 293 h 475"/>
                <a:gd name="T14" fmla="*/ 745 w 3117"/>
                <a:gd name="T15" fmla="*/ 257 h 475"/>
                <a:gd name="T16" fmla="*/ 733 w 3117"/>
                <a:gd name="T17" fmla="*/ 255 h 475"/>
                <a:gd name="T18" fmla="*/ 733 w 3117"/>
                <a:gd name="T19" fmla="*/ 255 h 475"/>
                <a:gd name="T20" fmla="*/ 730 w 3117"/>
                <a:gd name="T21" fmla="*/ 257 h 475"/>
                <a:gd name="T22" fmla="*/ 723 w 3117"/>
                <a:gd name="T23" fmla="*/ 257 h 475"/>
                <a:gd name="T24" fmla="*/ 10 w 3117"/>
                <a:gd name="T25" fmla="*/ 460 h 475"/>
                <a:gd name="T26" fmla="*/ 99 w 3117"/>
                <a:gd name="T27" fmla="*/ 0 h 475"/>
                <a:gd name="T28" fmla="*/ 90 w 3117"/>
                <a:gd name="T29" fmla="*/ 0 h 475"/>
                <a:gd name="T30" fmla="*/ 0 w 3117"/>
                <a:gd name="T31" fmla="*/ 456 h 475"/>
                <a:gd name="T32" fmla="*/ 0 w 3117"/>
                <a:gd name="T33" fmla="*/ 465 h 475"/>
                <a:gd name="T34" fmla="*/ 3 w 3117"/>
                <a:gd name="T35" fmla="*/ 463 h 475"/>
                <a:gd name="T36" fmla="*/ 5 w 3117"/>
                <a:gd name="T37" fmla="*/ 475 h 475"/>
                <a:gd name="T38" fmla="*/ 5 w 3117"/>
                <a:gd name="T39" fmla="*/ 475 h 475"/>
                <a:gd name="T40" fmla="*/ 12 w 3117"/>
                <a:gd name="T41" fmla="*/ 472 h 475"/>
                <a:gd name="T42" fmla="*/ 730 w 3117"/>
                <a:gd name="T43" fmla="*/ 267 h 475"/>
                <a:gd name="T44" fmla="*/ 733 w 3117"/>
                <a:gd name="T45" fmla="*/ 267 h 475"/>
                <a:gd name="T46" fmla="*/ 737 w 3117"/>
                <a:gd name="T47" fmla="*/ 267 h 475"/>
                <a:gd name="T48" fmla="*/ 3112 w 3117"/>
                <a:gd name="T49" fmla="*/ 349 h 475"/>
                <a:gd name="T50" fmla="*/ 3117 w 3117"/>
                <a:gd name="T51" fmla="*/ 345 h 475"/>
                <a:gd name="T52" fmla="*/ 3110 w 3117"/>
                <a:gd name="T53" fmla="*/ 333 h 475"/>
                <a:gd name="T54" fmla="*/ 2415 w 3117"/>
                <a:gd name="T55" fmla="*/ 0 h 4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117" h="475">
                  <a:moveTo>
                    <a:pt x="2415" y="0"/>
                  </a:moveTo>
                  <a:lnTo>
                    <a:pt x="2392" y="0"/>
                  </a:lnTo>
                  <a:lnTo>
                    <a:pt x="3098" y="338"/>
                  </a:lnTo>
                  <a:lnTo>
                    <a:pt x="1773" y="293"/>
                  </a:lnTo>
                  <a:lnTo>
                    <a:pt x="1768" y="300"/>
                  </a:lnTo>
                  <a:lnTo>
                    <a:pt x="1758" y="295"/>
                  </a:lnTo>
                  <a:lnTo>
                    <a:pt x="1761" y="293"/>
                  </a:lnTo>
                  <a:lnTo>
                    <a:pt x="745" y="257"/>
                  </a:lnTo>
                  <a:lnTo>
                    <a:pt x="733" y="255"/>
                  </a:lnTo>
                  <a:lnTo>
                    <a:pt x="733" y="255"/>
                  </a:lnTo>
                  <a:lnTo>
                    <a:pt x="730" y="257"/>
                  </a:lnTo>
                  <a:lnTo>
                    <a:pt x="723" y="257"/>
                  </a:lnTo>
                  <a:lnTo>
                    <a:pt x="10" y="460"/>
                  </a:lnTo>
                  <a:lnTo>
                    <a:pt x="99" y="0"/>
                  </a:lnTo>
                  <a:lnTo>
                    <a:pt x="90" y="0"/>
                  </a:lnTo>
                  <a:lnTo>
                    <a:pt x="0" y="456"/>
                  </a:lnTo>
                  <a:lnTo>
                    <a:pt x="0" y="465"/>
                  </a:lnTo>
                  <a:lnTo>
                    <a:pt x="3" y="463"/>
                  </a:lnTo>
                  <a:lnTo>
                    <a:pt x="5" y="475"/>
                  </a:lnTo>
                  <a:lnTo>
                    <a:pt x="5" y="475"/>
                  </a:lnTo>
                  <a:lnTo>
                    <a:pt x="12" y="472"/>
                  </a:lnTo>
                  <a:lnTo>
                    <a:pt x="730" y="267"/>
                  </a:lnTo>
                  <a:lnTo>
                    <a:pt x="733" y="267"/>
                  </a:lnTo>
                  <a:lnTo>
                    <a:pt x="737" y="267"/>
                  </a:lnTo>
                  <a:lnTo>
                    <a:pt x="3112" y="349"/>
                  </a:lnTo>
                  <a:lnTo>
                    <a:pt x="3117" y="345"/>
                  </a:lnTo>
                  <a:lnTo>
                    <a:pt x="3110" y="333"/>
                  </a:lnTo>
                  <a:lnTo>
                    <a:pt x="2415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0" name="Freeform 20197"/>
            <p:cNvSpPr/>
            <p:nvPr/>
          </p:nvSpPr>
          <p:spPr bwMode="auto">
            <a:xfrm>
              <a:off x="4440873" y="766194"/>
              <a:ext cx="2079055" cy="316827"/>
            </a:xfrm>
            <a:custGeom>
              <a:avLst/>
              <a:gdLst>
                <a:gd name="T0" fmla="*/ 2415 w 3117"/>
                <a:gd name="T1" fmla="*/ 0 h 475"/>
                <a:gd name="T2" fmla="*/ 2392 w 3117"/>
                <a:gd name="T3" fmla="*/ 0 h 475"/>
                <a:gd name="T4" fmla="*/ 3098 w 3117"/>
                <a:gd name="T5" fmla="*/ 338 h 475"/>
                <a:gd name="T6" fmla="*/ 1773 w 3117"/>
                <a:gd name="T7" fmla="*/ 293 h 475"/>
                <a:gd name="T8" fmla="*/ 1768 w 3117"/>
                <a:gd name="T9" fmla="*/ 300 h 475"/>
                <a:gd name="T10" fmla="*/ 1758 w 3117"/>
                <a:gd name="T11" fmla="*/ 295 h 475"/>
                <a:gd name="T12" fmla="*/ 1761 w 3117"/>
                <a:gd name="T13" fmla="*/ 293 h 475"/>
                <a:gd name="T14" fmla="*/ 745 w 3117"/>
                <a:gd name="T15" fmla="*/ 257 h 475"/>
                <a:gd name="T16" fmla="*/ 733 w 3117"/>
                <a:gd name="T17" fmla="*/ 255 h 475"/>
                <a:gd name="T18" fmla="*/ 733 w 3117"/>
                <a:gd name="T19" fmla="*/ 255 h 475"/>
                <a:gd name="T20" fmla="*/ 730 w 3117"/>
                <a:gd name="T21" fmla="*/ 257 h 475"/>
                <a:gd name="T22" fmla="*/ 723 w 3117"/>
                <a:gd name="T23" fmla="*/ 257 h 475"/>
                <a:gd name="T24" fmla="*/ 10 w 3117"/>
                <a:gd name="T25" fmla="*/ 460 h 475"/>
                <a:gd name="T26" fmla="*/ 99 w 3117"/>
                <a:gd name="T27" fmla="*/ 0 h 475"/>
                <a:gd name="T28" fmla="*/ 90 w 3117"/>
                <a:gd name="T29" fmla="*/ 0 h 475"/>
                <a:gd name="T30" fmla="*/ 0 w 3117"/>
                <a:gd name="T31" fmla="*/ 456 h 475"/>
                <a:gd name="T32" fmla="*/ 0 w 3117"/>
                <a:gd name="T33" fmla="*/ 465 h 475"/>
                <a:gd name="T34" fmla="*/ 3 w 3117"/>
                <a:gd name="T35" fmla="*/ 463 h 475"/>
                <a:gd name="T36" fmla="*/ 5 w 3117"/>
                <a:gd name="T37" fmla="*/ 475 h 475"/>
                <a:gd name="T38" fmla="*/ 5 w 3117"/>
                <a:gd name="T39" fmla="*/ 475 h 475"/>
                <a:gd name="T40" fmla="*/ 12 w 3117"/>
                <a:gd name="T41" fmla="*/ 472 h 475"/>
                <a:gd name="T42" fmla="*/ 730 w 3117"/>
                <a:gd name="T43" fmla="*/ 267 h 475"/>
                <a:gd name="T44" fmla="*/ 733 w 3117"/>
                <a:gd name="T45" fmla="*/ 267 h 475"/>
                <a:gd name="T46" fmla="*/ 737 w 3117"/>
                <a:gd name="T47" fmla="*/ 267 h 475"/>
                <a:gd name="T48" fmla="*/ 3112 w 3117"/>
                <a:gd name="T49" fmla="*/ 349 h 475"/>
                <a:gd name="T50" fmla="*/ 3117 w 3117"/>
                <a:gd name="T51" fmla="*/ 345 h 475"/>
                <a:gd name="T52" fmla="*/ 3110 w 3117"/>
                <a:gd name="T53" fmla="*/ 333 h 475"/>
                <a:gd name="T54" fmla="*/ 2415 w 3117"/>
                <a:gd name="T55" fmla="*/ 0 h 4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117" h="475">
                  <a:moveTo>
                    <a:pt x="2415" y="0"/>
                  </a:moveTo>
                  <a:lnTo>
                    <a:pt x="2392" y="0"/>
                  </a:lnTo>
                  <a:lnTo>
                    <a:pt x="3098" y="338"/>
                  </a:lnTo>
                  <a:lnTo>
                    <a:pt x="1773" y="293"/>
                  </a:lnTo>
                  <a:lnTo>
                    <a:pt x="1768" y="300"/>
                  </a:lnTo>
                  <a:lnTo>
                    <a:pt x="1758" y="295"/>
                  </a:lnTo>
                  <a:lnTo>
                    <a:pt x="1761" y="293"/>
                  </a:lnTo>
                  <a:lnTo>
                    <a:pt x="745" y="257"/>
                  </a:lnTo>
                  <a:lnTo>
                    <a:pt x="733" y="255"/>
                  </a:lnTo>
                  <a:lnTo>
                    <a:pt x="733" y="255"/>
                  </a:lnTo>
                  <a:lnTo>
                    <a:pt x="730" y="257"/>
                  </a:lnTo>
                  <a:lnTo>
                    <a:pt x="723" y="257"/>
                  </a:lnTo>
                  <a:lnTo>
                    <a:pt x="10" y="460"/>
                  </a:lnTo>
                  <a:lnTo>
                    <a:pt x="99" y="0"/>
                  </a:lnTo>
                  <a:lnTo>
                    <a:pt x="90" y="0"/>
                  </a:lnTo>
                  <a:lnTo>
                    <a:pt x="0" y="456"/>
                  </a:lnTo>
                  <a:lnTo>
                    <a:pt x="0" y="465"/>
                  </a:lnTo>
                  <a:lnTo>
                    <a:pt x="3" y="463"/>
                  </a:lnTo>
                  <a:lnTo>
                    <a:pt x="5" y="475"/>
                  </a:lnTo>
                  <a:lnTo>
                    <a:pt x="5" y="475"/>
                  </a:lnTo>
                  <a:lnTo>
                    <a:pt x="12" y="472"/>
                  </a:lnTo>
                  <a:lnTo>
                    <a:pt x="730" y="267"/>
                  </a:lnTo>
                  <a:lnTo>
                    <a:pt x="733" y="267"/>
                  </a:lnTo>
                  <a:lnTo>
                    <a:pt x="737" y="267"/>
                  </a:lnTo>
                  <a:lnTo>
                    <a:pt x="3112" y="349"/>
                  </a:lnTo>
                  <a:lnTo>
                    <a:pt x="3117" y="345"/>
                  </a:lnTo>
                  <a:lnTo>
                    <a:pt x="3110" y="333"/>
                  </a:lnTo>
                  <a:lnTo>
                    <a:pt x="2415" y="0"/>
                  </a:ln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1" name="Freeform 20198"/>
            <p:cNvSpPr>
              <a:spLocks noEditPoints="1"/>
            </p:cNvSpPr>
            <p:nvPr/>
          </p:nvSpPr>
          <p:spPr bwMode="auto">
            <a:xfrm>
              <a:off x="4500904" y="633460"/>
              <a:ext cx="1550787" cy="132734"/>
            </a:xfrm>
            <a:custGeom>
              <a:avLst/>
              <a:gdLst>
                <a:gd name="T0" fmla="*/ 15 w 984"/>
                <a:gd name="T1" fmla="*/ 3 h 84"/>
                <a:gd name="T2" fmla="*/ 0 w 984"/>
                <a:gd name="T3" fmla="*/ 84 h 84"/>
                <a:gd name="T4" fmla="*/ 4 w 984"/>
                <a:gd name="T5" fmla="*/ 84 h 84"/>
                <a:gd name="T6" fmla="*/ 20 w 984"/>
                <a:gd name="T7" fmla="*/ 4 h 84"/>
                <a:gd name="T8" fmla="*/ 15 w 984"/>
                <a:gd name="T9" fmla="*/ 3 h 84"/>
                <a:gd name="T10" fmla="*/ 811 w 984"/>
                <a:gd name="T11" fmla="*/ 0 h 84"/>
                <a:gd name="T12" fmla="*/ 809 w 984"/>
                <a:gd name="T13" fmla="*/ 4 h 84"/>
                <a:gd name="T14" fmla="*/ 974 w 984"/>
                <a:gd name="T15" fmla="*/ 84 h 84"/>
                <a:gd name="T16" fmla="*/ 984 w 984"/>
                <a:gd name="T17" fmla="*/ 84 h 84"/>
                <a:gd name="T18" fmla="*/ 811 w 984"/>
                <a:gd name="T19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84" h="84">
                  <a:moveTo>
                    <a:pt x="15" y="3"/>
                  </a:moveTo>
                  <a:cubicBezTo>
                    <a:pt x="0" y="84"/>
                    <a:pt x="0" y="84"/>
                    <a:pt x="0" y="84"/>
                  </a:cubicBezTo>
                  <a:cubicBezTo>
                    <a:pt x="4" y="84"/>
                    <a:pt x="4" y="84"/>
                    <a:pt x="4" y="84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18" y="3"/>
                    <a:pt x="17" y="3"/>
                    <a:pt x="15" y="3"/>
                  </a:cubicBezTo>
                  <a:moveTo>
                    <a:pt x="811" y="0"/>
                  </a:moveTo>
                  <a:cubicBezTo>
                    <a:pt x="809" y="4"/>
                    <a:pt x="809" y="4"/>
                    <a:pt x="809" y="4"/>
                  </a:cubicBezTo>
                  <a:cubicBezTo>
                    <a:pt x="974" y="84"/>
                    <a:pt x="974" y="84"/>
                    <a:pt x="974" y="84"/>
                  </a:cubicBezTo>
                  <a:cubicBezTo>
                    <a:pt x="984" y="84"/>
                    <a:pt x="984" y="84"/>
                    <a:pt x="984" y="84"/>
                  </a:cubicBezTo>
                  <a:cubicBezTo>
                    <a:pt x="811" y="0"/>
                    <a:pt x="811" y="0"/>
                    <a:pt x="81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2" name="Freeform 20199"/>
            <p:cNvSpPr/>
            <p:nvPr/>
          </p:nvSpPr>
          <p:spPr bwMode="auto">
            <a:xfrm>
              <a:off x="6527932" y="998978"/>
              <a:ext cx="12673" cy="0"/>
            </a:xfrm>
            <a:custGeom>
              <a:avLst/>
              <a:gdLst>
                <a:gd name="T0" fmla="*/ 16 w 19"/>
                <a:gd name="T1" fmla="*/ 0 w 19"/>
                <a:gd name="T2" fmla="*/ 0 w 19"/>
                <a:gd name="T3" fmla="*/ 19 w 19"/>
                <a:gd name="T4" fmla="*/ 16 w 1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9">
                  <a:moveTo>
                    <a:pt x="16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9" y="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3" name="Freeform 20200"/>
            <p:cNvSpPr/>
            <p:nvPr/>
          </p:nvSpPr>
          <p:spPr bwMode="auto">
            <a:xfrm>
              <a:off x="6527932" y="998978"/>
              <a:ext cx="12673" cy="0"/>
            </a:xfrm>
            <a:custGeom>
              <a:avLst/>
              <a:gdLst>
                <a:gd name="T0" fmla="*/ 16 w 19"/>
                <a:gd name="T1" fmla="*/ 0 w 19"/>
                <a:gd name="T2" fmla="*/ 0 w 19"/>
                <a:gd name="T3" fmla="*/ 19 w 19"/>
                <a:gd name="T4" fmla="*/ 16 w 1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9">
                  <a:moveTo>
                    <a:pt x="16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9" y="0"/>
                  </a:lnTo>
                  <a:lnTo>
                    <a:pt x="16" y="0"/>
                  </a:ln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4" name="Freeform 20201"/>
            <p:cNvSpPr>
              <a:spLocks noEditPoints="1"/>
            </p:cNvSpPr>
            <p:nvPr/>
          </p:nvSpPr>
          <p:spPr bwMode="auto">
            <a:xfrm>
              <a:off x="4506907" y="458706"/>
              <a:ext cx="925803" cy="151410"/>
            </a:xfrm>
            <a:custGeom>
              <a:avLst/>
              <a:gdLst>
                <a:gd name="T0" fmla="*/ 18 w 587"/>
                <a:gd name="T1" fmla="*/ 79 h 96"/>
                <a:gd name="T2" fmla="*/ 15 w 587"/>
                <a:gd name="T3" fmla="*/ 95 h 96"/>
                <a:gd name="T4" fmla="*/ 19 w 587"/>
                <a:gd name="T5" fmla="*/ 96 h 96"/>
                <a:gd name="T6" fmla="*/ 22 w 587"/>
                <a:gd name="T7" fmla="*/ 80 h 96"/>
                <a:gd name="T8" fmla="*/ 18 w 587"/>
                <a:gd name="T9" fmla="*/ 79 h 96"/>
                <a:gd name="T10" fmla="*/ 578 w 587"/>
                <a:gd name="T11" fmla="*/ 2 h 96"/>
                <a:gd name="T12" fmla="*/ 577 w 587"/>
                <a:gd name="T13" fmla="*/ 5 h 96"/>
                <a:gd name="T14" fmla="*/ 585 w 587"/>
                <a:gd name="T15" fmla="*/ 9 h 96"/>
                <a:gd name="T16" fmla="*/ 587 w 587"/>
                <a:gd name="T17" fmla="*/ 6 h 96"/>
                <a:gd name="T18" fmla="*/ 578 w 587"/>
                <a:gd name="T19" fmla="*/ 2 h 96"/>
                <a:gd name="T20" fmla="*/ 4 w 587"/>
                <a:gd name="T21" fmla="*/ 0 h 96"/>
                <a:gd name="T22" fmla="*/ 0 w 587"/>
                <a:gd name="T23" fmla="*/ 2 h 96"/>
                <a:gd name="T24" fmla="*/ 8 w 587"/>
                <a:gd name="T25" fmla="*/ 17 h 96"/>
                <a:gd name="T26" fmla="*/ 12 w 587"/>
                <a:gd name="T27" fmla="*/ 14 h 96"/>
                <a:gd name="T28" fmla="*/ 4 w 587"/>
                <a:gd name="T29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87" h="96">
                  <a:moveTo>
                    <a:pt x="18" y="79"/>
                  </a:moveTo>
                  <a:cubicBezTo>
                    <a:pt x="15" y="95"/>
                    <a:pt x="15" y="95"/>
                    <a:pt x="15" y="95"/>
                  </a:cubicBezTo>
                  <a:cubicBezTo>
                    <a:pt x="16" y="96"/>
                    <a:pt x="18" y="96"/>
                    <a:pt x="19" y="96"/>
                  </a:cubicBezTo>
                  <a:cubicBezTo>
                    <a:pt x="22" y="80"/>
                    <a:pt x="22" y="80"/>
                    <a:pt x="22" y="80"/>
                  </a:cubicBezTo>
                  <a:cubicBezTo>
                    <a:pt x="21" y="80"/>
                    <a:pt x="20" y="79"/>
                    <a:pt x="18" y="79"/>
                  </a:cubicBezTo>
                  <a:moveTo>
                    <a:pt x="578" y="2"/>
                  </a:moveTo>
                  <a:cubicBezTo>
                    <a:pt x="578" y="3"/>
                    <a:pt x="577" y="4"/>
                    <a:pt x="577" y="5"/>
                  </a:cubicBezTo>
                  <a:cubicBezTo>
                    <a:pt x="585" y="9"/>
                    <a:pt x="585" y="9"/>
                    <a:pt x="585" y="9"/>
                  </a:cubicBezTo>
                  <a:cubicBezTo>
                    <a:pt x="586" y="8"/>
                    <a:pt x="586" y="7"/>
                    <a:pt x="587" y="6"/>
                  </a:cubicBezTo>
                  <a:cubicBezTo>
                    <a:pt x="578" y="2"/>
                    <a:pt x="578" y="2"/>
                    <a:pt x="578" y="2"/>
                  </a:cubicBezTo>
                  <a:moveTo>
                    <a:pt x="4" y="0"/>
                  </a:moveTo>
                  <a:cubicBezTo>
                    <a:pt x="3" y="0"/>
                    <a:pt x="1" y="1"/>
                    <a:pt x="0" y="2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6"/>
                    <a:pt x="11" y="15"/>
                    <a:pt x="12" y="14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5" name="Freeform 20204"/>
            <p:cNvSpPr>
              <a:spLocks noEditPoints="1"/>
            </p:cNvSpPr>
            <p:nvPr/>
          </p:nvSpPr>
          <p:spPr bwMode="auto">
            <a:xfrm>
              <a:off x="6970824" y="-361042"/>
              <a:ext cx="90046" cy="725033"/>
            </a:xfrm>
            <a:custGeom>
              <a:avLst/>
              <a:gdLst>
                <a:gd name="T0" fmla="*/ 50 w 57"/>
                <a:gd name="T1" fmla="*/ 25 h 460"/>
                <a:gd name="T2" fmla="*/ 0 w 57"/>
                <a:gd name="T3" fmla="*/ 459 h 460"/>
                <a:gd name="T4" fmla="*/ 4 w 57"/>
                <a:gd name="T5" fmla="*/ 460 h 460"/>
                <a:gd name="T6" fmla="*/ 54 w 57"/>
                <a:gd name="T7" fmla="*/ 26 h 460"/>
                <a:gd name="T8" fmla="*/ 50 w 57"/>
                <a:gd name="T9" fmla="*/ 25 h 460"/>
                <a:gd name="T10" fmla="*/ 53 w 57"/>
                <a:gd name="T11" fmla="*/ 0 h 460"/>
                <a:gd name="T12" fmla="*/ 51 w 57"/>
                <a:gd name="T13" fmla="*/ 12 h 460"/>
                <a:gd name="T14" fmla="*/ 56 w 57"/>
                <a:gd name="T15" fmla="*/ 12 h 460"/>
                <a:gd name="T16" fmla="*/ 57 w 57"/>
                <a:gd name="T17" fmla="*/ 0 h 460"/>
                <a:gd name="T18" fmla="*/ 53 w 57"/>
                <a:gd name="T19" fmla="*/ 0 h 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460">
                  <a:moveTo>
                    <a:pt x="50" y="25"/>
                  </a:moveTo>
                  <a:cubicBezTo>
                    <a:pt x="0" y="459"/>
                    <a:pt x="0" y="459"/>
                    <a:pt x="0" y="459"/>
                  </a:cubicBezTo>
                  <a:cubicBezTo>
                    <a:pt x="1" y="459"/>
                    <a:pt x="3" y="460"/>
                    <a:pt x="4" y="460"/>
                  </a:cubicBezTo>
                  <a:cubicBezTo>
                    <a:pt x="54" y="26"/>
                    <a:pt x="54" y="26"/>
                    <a:pt x="54" y="26"/>
                  </a:cubicBezTo>
                  <a:cubicBezTo>
                    <a:pt x="53" y="26"/>
                    <a:pt x="51" y="26"/>
                    <a:pt x="50" y="25"/>
                  </a:cubicBezTo>
                  <a:moveTo>
                    <a:pt x="53" y="0"/>
                  </a:moveTo>
                  <a:cubicBezTo>
                    <a:pt x="51" y="12"/>
                    <a:pt x="51" y="12"/>
                    <a:pt x="51" y="12"/>
                  </a:cubicBezTo>
                  <a:cubicBezTo>
                    <a:pt x="53" y="12"/>
                    <a:pt x="54" y="12"/>
                    <a:pt x="56" y="12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5" y="0"/>
                    <a:pt x="54" y="0"/>
                    <a:pt x="53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6" name="Freeform 20205"/>
            <p:cNvSpPr/>
            <p:nvPr/>
          </p:nvSpPr>
          <p:spPr bwMode="auto">
            <a:xfrm>
              <a:off x="6101049" y="155886"/>
              <a:ext cx="387530" cy="124730"/>
            </a:xfrm>
            <a:custGeom>
              <a:avLst/>
              <a:gdLst>
                <a:gd name="T0" fmla="*/ 1 w 246"/>
                <a:gd name="T1" fmla="*/ 0 h 79"/>
                <a:gd name="T2" fmla="*/ 0 w 246"/>
                <a:gd name="T3" fmla="*/ 4 h 79"/>
                <a:gd name="T4" fmla="*/ 246 w 246"/>
                <a:gd name="T5" fmla="*/ 79 h 79"/>
                <a:gd name="T6" fmla="*/ 246 w 246"/>
                <a:gd name="T7" fmla="*/ 75 h 79"/>
                <a:gd name="T8" fmla="*/ 1 w 246"/>
                <a:gd name="T9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6" h="79">
                  <a:moveTo>
                    <a:pt x="1" y="0"/>
                  </a:moveTo>
                  <a:cubicBezTo>
                    <a:pt x="1" y="1"/>
                    <a:pt x="0" y="3"/>
                    <a:pt x="0" y="4"/>
                  </a:cubicBezTo>
                  <a:cubicBezTo>
                    <a:pt x="246" y="79"/>
                    <a:pt x="246" y="79"/>
                    <a:pt x="246" y="79"/>
                  </a:cubicBezTo>
                  <a:cubicBezTo>
                    <a:pt x="246" y="75"/>
                    <a:pt x="246" y="75"/>
                    <a:pt x="246" y="75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7" name="Freeform 20206"/>
            <p:cNvSpPr/>
            <p:nvPr/>
          </p:nvSpPr>
          <p:spPr bwMode="auto">
            <a:xfrm>
              <a:off x="5613468" y="766194"/>
              <a:ext cx="102719" cy="200101"/>
            </a:xfrm>
            <a:custGeom>
              <a:avLst/>
              <a:gdLst>
                <a:gd name="T0" fmla="*/ 154 w 154"/>
                <a:gd name="T1" fmla="*/ 0 h 300"/>
                <a:gd name="T2" fmla="*/ 142 w 154"/>
                <a:gd name="T3" fmla="*/ 0 h 300"/>
                <a:gd name="T4" fmla="*/ 3 w 154"/>
                <a:gd name="T5" fmla="*/ 293 h 300"/>
                <a:gd name="T6" fmla="*/ 0 w 154"/>
                <a:gd name="T7" fmla="*/ 295 h 300"/>
                <a:gd name="T8" fmla="*/ 10 w 154"/>
                <a:gd name="T9" fmla="*/ 300 h 300"/>
                <a:gd name="T10" fmla="*/ 15 w 154"/>
                <a:gd name="T11" fmla="*/ 293 h 300"/>
                <a:gd name="T12" fmla="*/ 154 w 154"/>
                <a:gd name="T13" fmla="*/ 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4" h="300">
                  <a:moveTo>
                    <a:pt x="154" y="0"/>
                  </a:moveTo>
                  <a:lnTo>
                    <a:pt x="142" y="0"/>
                  </a:lnTo>
                  <a:lnTo>
                    <a:pt x="3" y="293"/>
                  </a:lnTo>
                  <a:lnTo>
                    <a:pt x="0" y="295"/>
                  </a:lnTo>
                  <a:lnTo>
                    <a:pt x="10" y="300"/>
                  </a:lnTo>
                  <a:lnTo>
                    <a:pt x="15" y="293"/>
                  </a:lnTo>
                  <a:lnTo>
                    <a:pt x="154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8" name="Freeform 20207"/>
            <p:cNvSpPr/>
            <p:nvPr/>
          </p:nvSpPr>
          <p:spPr bwMode="auto">
            <a:xfrm>
              <a:off x="5613468" y="766194"/>
              <a:ext cx="102719" cy="200101"/>
            </a:xfrm>
            <a:custGeom>
              <a:avLst/>
              <a:gdLst>
                <a:gd name="T0" fmla="*/ 154 w 154"/>
                <a:gd name="T1" fmla="*/ 0 h 300"/>
                <a:gd name="T2" fmla="*/ 142 w 154"/>
                <a:gd name="T3" fmla="*/ 0 h 300"/>
                <a:gd name="T4" fmla="*/ 3 w 154"/>
                <a:gd name="T5" fmla="*/ 293 h 300"/>
                <a:gd name="T6" fmla="*/ 0 w 154"/>
                <a:gd name="T7" fmla="*/ 295 h 300"/>
                <a:gd name="T8" fmla="*/ 10 w 154"/>
                <a:gd name="T9" fmla="*/ 300 h 300"/>
                <a:gd name="T10" fmla="*/ 15 w 154"/>
                <a:gd name="T11" fmla="*/ 293 h 300"/>
                <a:gd name="T12" fmla="*/ 154 w 154"/>
                <a:gd name="T13" fmla="*/ 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4" h="300">
                  <a:moveTo>
                    <a:pt x="154" y="0"/>
                  </a:moveTo>
                  <a:lnTo>
                    <a:pt x="142" y="0"/>
                  </a:lnTo>
                  <a:lnTo>
                    <a:pt x="3" y="293"/>
                  </a:lnTo>
                  <a:lnTo>
                    <a:pt x="0" y="295"/>
                  </a:lnTo>
                  <a:lnTo>
                    <a:pt x="10" y="300"/>
                  </a:lnTo>
                  <a:lnTo>
                    <a:pt x="15" y="293"/>
                  </a:lnTo>
                  <a:lnTo>
                    <a:pt x="154" y="0"/>
                  </a:ln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9" name="Freeform 20208"/>
            <p:cNvSpPr/>
            <p:nvPr/>
          </p:nvSpPr>
          <p:spPr bwMode="auto">
            <a:xfrm>
              <a:off x="5708183" y="213915"/>
              <a:ext cx="271471" cy="552279"/>
            </a:xfrm>
            <a:custGeom>
              <a:avLst/>
              <a:gdLst>
                <a:gd name="T0" fmla="*/ 168 w 172"/>
                <a:gd name="T1" fmla="*/ 0 h 350"/>
                <a:gd name="T2" fmla="*/ 41 w 172"/>
                <a:gd name="T3" fmla="*/ 264 h 350"/>
                <a:gd name="T4" fmla="*/ 39 w 172"/>
                <a:gd name="T5" fmla="*/ 268 h 350"/>
                <a:gd name="T6" fmla="*/ 0 w 172"/>
                <a:gd name="T7" fmla="*/ 350 h 350"/>
                <a:gd name="T8" fmla="*/ 5 w 172"/>
                <a:gd name="T9" fmla="*/ 350 h 350"/>
                <a:gd name="T10" fmla="*/ 43 w 172"/>
                <a:gd name="T11" fmla="*/ 270 h 350"/>
                <a:gd name="T12" fmla="*/ 45 w 172"/>
                <a:gd name="T13" fmla="*/ 266 h 350"/>
                <a:gd name="T14" fmla="*/ 172 w 172"/>
                <a:gd name="T15" fmla="*/ 2 h 350"/>
                <a:gd name="T16" fmla="*/ 168 w 172"/>
                <a:gd name="T17" fmla="*/ 0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2" h="350">
                  <a:moveTo>
                    <a:pt x="168" y="0"/>
                  </a:moveTo>
                  <a:cubicBezTo>
                    <a:pt x="41" y="264"/>
                    <a:pt x="41" y="264"/>
                    <a:pt x="41" y="264"/>
                  </a:cubicBezTo>
                  <a:cubicBezTo>
                    <a:pt x="39" y="268"/>
                    <a:pt x="39" y="268"/>
                    <a:pt x="39" y="268"/>
                  </a:cubicBezTo>
                  <a:cubicBezTo>
                    <a:pt x="0" y="350"/>
                    <a:pt x="0" y="350"/>
                    <a:pt x="0" y="350"/>
                  </a:cubicBezTo>
                  <a:cubicBezTo>
                    <a:pt x="5" y="350"/>
                    <a:pt x="5" y="350"/>
                    <a:pt x="5" y="350"/>
                  </a:cubicBezTo>
                  <a:cubicBezTo>
                    <a:pt x="43" y="270"/>
                    <a:pt x="43" y="270"/>
                    <a:pt x="43" y="270"/>
                  </a:cubicBezTo>
                  <a:cubicBezTo>
                    <a:pt x="45" y="266"/>
                    <a:pt x="45" y="266"/>
                    <a:pt x="45" y="266"/>
                  </a:cubicBezTo>
                  <a:cubicBezTo>
                    <a:pt x="172" y="2"/>
                    <a:pt x="172" y="2"/>
                    <a:pt x="172" y="2"/>
                  </a:cubicBezTo>
                  <a:cubicBezTo>
                    <a:pt x="170" y="1"/>
                    <a:pt x="169" y="0"/>
                    <a:pt x="168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0" name="Freeform 20209"/>
            <p:cNvSpPr/>
            <p:nvPr/>
          </p:nvSpPr>
          <p:spPr bwMode="auto">
            <a:xfrm>
              <a:off x="6668004" y="327973"/>
              <a:ext cx="244791" cy="82042"/>
            </a:xfrm>
            <a:custGeom>
              <a:avLst/>
              <a:gdLst>
                <a:gd name="T0" fmla="*/ 0 w 155"/>
                <a:gd name="T1" fmla="*/ 0 h 52"/>
                <a:gd name="T2" fmla="*/ 0 w 155"/>
                <a:gd name="T3" fmla="*/ 5 h 52"/>
                <a:gd name="T4" fmla="*/ 154 w 155"/>
                <a:gd name="T5" fmla="*/ 52 h 52"/>
                <a:gd name="T6" fmla="*/ 155 w 155"/>
                <a:gd name="T7" fmla="*/ 48 h 52"/>
                <a:gd name="T8" fmla="*/ 0 w 155"/>
                <a:gd name="T9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5" h="52">
                  <a:moveTo>
                    <a:pt x="0" y="0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154" y="52"/>
                    <a:pt x="154" y="52"/>
                    <a:pt x="154" y="52"/>
                  </a:cubicBezTo>
                  <a:cubicBezTo>
                    <a:pt x="155" y="50"/>
                    <a:pt x="155" y="49"/>
                    <a:pt x="155" y="48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1" name="Freeform 20210"/>
            <p:cNvSpPr>
              <a:spLocks noEditPoints="1"/>
            </p:cNvSpPr>
            <p:nvPr/>
          </p:nvSpPr>
          <p:spPr bwMode="auto">
            <a:xfrm>
              <a:off x="5982322" y="143213"/>
              <a:ext cx="685681" cy="192097"/>
            </a:xfrm>
            <a:custGeom>
              <a:avLst/>
              <a:gdLst>
                <a:gd name="T0" fmla="*/ 325 w 435"/>
                <a:gd name="T1" fmla="*/ 84 h 122"/>
                <a:gd name="T2" fmla="*/ 326 w 435"/>
                <a:gd name="T3" fmla="*/ 89 h 122"/>
                <a:gd name="T4" fmla="*/ 435 w 435"/>
                <a:gd name="T5" fmla="*/ 122 h 122"/>
                <a:gd name="T6" fmla="*/ 435 w 435"/>
                <a:gd name="T7" fmla="*/ 117 h 122"/>
                <a:gd name="T8" fmla="*/ 325 w 435"/>
                <a:gd name="T9" fmla="*/ 84 h 122"/>
                <a:gd name="T10" fmla="*/ 6 w 435"/>
                <a:gd name="T11" fmla="*/ 18 h 122"/>
                <a:gd name="T12" fmla="*/ 0 w 435"/>
                <a:gd name="T13" fmla="*/ 31 h 122"/>
                <a:gd name="T14" fmla="*/ 4 w 435"/>
                <a:gd name="T15" fmla="*/ 33 h 122"/>
                <a:gd name="T16" fmla="*/ 10 w 435"/>
                <a:gd name="T17" fmla="*/ 20 h 122"/>
                <a:gd name="T18" fmla="*/ 6 w 435"/>
                <a:gd name="T19" fmla="*/ 18 h 122"/>
                <a:gd name="T20" fmla="*/ 48 w 435"/>
                <a:gd name="T21" fmla="*/ 0 h 122"/>
                <a:gd name="T22" fmla="*/ 47 w 435"/>
                <a:gd name="T23" fmla="*/ 4 h 122"/>
                <a:gd name="T24" fmla="*/ 60 w 435"/>
                <a:gd name="T25" fmla="*/ 8 h 122"/>
                <a:gd name="T26" fmla="*/ 61 w 435"/>
                <a:gd name="T27" fmla="*/ 4 h 122"/>
                <a:gd name="T28" fmla="*/ 48 w 435"/>
                <a:gd name="T29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35" h="122">
                  <a:moveTo>
                    <a:pt x="325" y="84"/>
                  </a:moveTo>
                  <a:cubicBezTo>
                    <a:pt x="326" y="89"/>
                    <a:pt x="326" y="89"/>
                    <a:pt x="326" y="89"/>
                  </a:cubicBezTo>
                  <a:cubicBezTo>
                    <a:pt x="435" y="122"/>
                    <a:pt x="435" y="122"/>
                    <a:pt x="435" y="122"/>
                  </a:cubicBezTo>
                  <a:cubicBezTo>
                    <a:pt x="435" y="117"/>
                    <a:pt x="435" y="117"/>
                    <a:pt x="435" y="117"/>
                  </a:cubicBezTo>
                  <a:cubicBezTo>
                    <a:pt x="325" y="84"/>
                    <a:pt x="325" y="84"/>
                    <a:pt x="325" y="84"/>
                  </a:cubicBezTo>
                  <a:moveTo>
                    <a:pt x="6" y="18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2" y="31"/>
                    <a:pt x="3" y="32"/>
                    <a:pt x="4" y="33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7" y="19"/>
                    <a:pt x="6" y="18"/>
                  </a:cubicBezTo>
                  <a:moveTo>
                    <a:pt x="48" y="0"/>
                  </a:moveTo>
                  <a:cubicBezTo>
                    <a:pt x="48" y="1"/>
                    <a:pt x="47" y="2"/>
                    <a:pt x="47" y="4"/>
                  </a:cubicBezTo>
                  <a:cubicBezTo>
                    <a:pt x="60" y="8"/>
                    <a:pt x="60" y="8"/>
                    <a:pt x="60" y="8"/>
                  </a:cubicBezTo>
                  <a:cubicBezTo>
                    <a:pt x="60" y="6"/>
                    <a:pt x="61" y="5"/>
                    <a:pt x="61" y="4"/>
                  </a:cubicBezTo>
                  <a:cubicBezTo>
                    <a:pt x="48" y="0"/>
                    <a:pt x="48" y="0"/>
                    <a:pt x="48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2" name="Freeform 20213"/>
            <p:cNvSpPr/>
            <p:nvPr/>
          </p:nvSpPr>
          <p:spPr bwMode="auto">
            <a:xfrm>
              <a:off x="6513926" y="-201628"/>
              <a:ext cx="154078" cy="83376"/>
            </a:xfrm>
            <a:custGeom>
              <a:avLst/>
              <a:gdLst>
                <a:gd name="T0" fmla="*/ 98 w 98"/>
                <a:gd name="T1" fmla="*/ 0 h 53"/>
                <a:gd name="T2" fmla="*/ 0 w 98"/>
                <a:gd name="T3" fmla="*/ 49 h 53"/>
                <a:gd name="T4" fmla="*/ 2 w 98"/>
                <a:gd name="T5" fmla="*/ 53 h 53"/>
                <a:gd name="T6" fmla="*/ 98 w 98"/>
                <a:gd name="T7" fmla="*/ 5 h 53"/>
                <a:gd name="T8" fmla="*/ 98 w 98"/>
                <a:gd name="T9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53">
                  <a:moveTo>
                    <a:pt x="98" y="0"/>
                  </a:moveTo>
                  <a:cubicBezTo>
                    <a:pt x="0" y="49"/>
                    <a:pt x="0" y="49"/>
                    <a:pt x="0" y="49"/>
                  </a:cubicBezTo>
                  <a:cubicBezTo>
                    <a:pt x="1" y="50"/>
                    <a:pt x="2" y="52"/>
                    <a:pt x="2" y="53"/>
                  </a:cubicBezTo>
                  <a:cubicBezTo>
                    <a:pt x="98" y="5"/>
                    <a:pt x="98" y="5"/>
                    <a:pt x="98" y="5"/>
                  </a:cubicBezTo>
                  <a:cubicBezTo>
                    <a:pt x="98" y="0"/>
                    <a:pt x="98" y="0"/>
                    <a:pt x="98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3" name="Freeform 20215"/>
            <p:cNvSpPr/>
            <p:nvPr/>
          </p:nvSpPr>
          <p:spPr bwMode="auto">
            <a:xfrm>
              <a:off x="6504588" y="-69561"/>
              <a:ext cx="163416" cy="179424"/>
            </a:xfrm>
            <a:custGeom>
              <a:avLst/>
              <a:gdLst>
                <a:gd name="T0" fmla="*/ 3 w 104"/>
                <a:gd name="T1" fmla="*/ 0 h 114"/>
                <a:gd name="T2" fmla="*/ 0 w 104"/>
                <a:gd name="T3" fmla="*/ 3 h 114"/>
                <a:gd name="T4" fmla="*/ 104 w 104"/>
                <a:gd name="T5" fmla="*/ 114 h 114"/>
                <a:gd name="T6" fmla="*/ 104 w 104"/>
                <a:gd name="T7" fmla="*/ 107 h 114"/>
                <a:gd name="T8" fmla="*/ 3 w 104"/>
                <a:gd name="T9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" h="114">
                  <a:moveTo>
                    <a:pt x="3" y="0"/>
                  </a:moveTo>
                  <a:cubicBezTo>
                    <a:pt x="3" y="1"/>
                    <a:pt x="1" y="2"/>
                    <a:pt x="0" y="3"/>
                  </a:cubicBezTo>
                  <a:cubicBezTo>
                    <a:pt x="104" y="114"/>
                    <a:pt x="104" y="114"/>
                    <a:pt x="104" y="114"/>
                  </a:cubicBezTo>
                  <a:cubicBezTo>
                    <a:pt x="104" y="107"/>
                    <a:pt x="104" y="107"/>
                    <a:pt x="104" y="107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4" name="Freeform 20216"/>
            <p:cNvSpPr>
              <a:spLocks noEditPoints="1"/>
            </p:cNvSpPr>
            <p:nvPr/>
          </p:nvSpPr>
          <p:spPr bwMode="auto">
            <a:xfrm>
              <a:off x="6515260" y="454036"/>
              <a:ext cx="808410" cy="548277"/>
            </a:xfrm>
            <a:custGeom>
              <a:avLst/>
              <a:gdLst>
                <a:gd name="T0" fmla="*/ 3 w 513"/>
                <a:gd name="T1" fmla="*/ 344 h 348"/>
                <a:gd name="T2" fmla="*/ 1 w 513"/>
                <a:gd name="T3" fmla="*/ 346 h 348"/>
                <a:gd name="T4" fmla="*/ 0 w 513"/>
                <a:gd name="T5" fmla="*/ 348 h 348"/>
                <a:gd name="T6" fmla="*/ 5 w 513"/>
                <a:gd name="T7" fmla="*/ 346 h 348"/>
                <a:gd name="T8" fmla="*/ 4 w 513"/>
                <a:gd name="T9" fmla="*/ 345 h 348"/>
                <a:gd name="T10" fmla="*/ 3 w 513"/>
                <a:gd name="T11" fmla="*/ 344 h 348"/>
                <a:gd name="T12" fmla="*/ 262 w 513"/>
                <a:gd name="T13" fmla="*/ 8 h 348"/>
                <a:gd name="T14" fmla="*/ 7 w 513"/>
                <a:gd name="T15" fmla="*/ 338 h 348"/>
                <a:gd name="T16" fmla="*/ 8 w 513"/>
                <a:gd name="T17" fmla="*/ 342 h 348"/>
                <a:gd name="T18" fmla="*/ 19 w 513"/>
                <a:gd name="T19" fmla="*/ 342 h 348"/>
                <a:gd name="T20" fmla="*/ 506 w 513"/>
                <a:gd name="T21" fmla="*/ 180 h 348"/>
                <a:gd name="T22" fmla="*/ 505 w 513"/>
                <a:gd name="T23" fmla="*/ 176 h 348"/>
                <a:gd name="T24" fmla="*/ 12 w 513"/>
                <a:gd name="T25" fmla="*/ 340 h 348"/>
                <a:gd name="T26" fmla="*/ 266 w 513"/>
                <a:gd name="T27" fmla="*/ 11 h 348"/>
                <a:gd name="T28" fmla="*/ 262 w 513"/>
                <a:gd name="T29" fmla="*/ 8 h 348"/>
                <a:gd name="T30" fmla="*/ 320 w 513"/>
                <a:gd name="T31" fmla="*/ 0 h 348"/>
                <a:gd name="T32" fmla="*/ 318 w 513"/>
                <a:gd name="T33" fmla="*/ 4 h 348"/>
                <a:gd name="T34" fmla="*/ 511 w 513"/>
                <a:gd name="T35" fmla="*/ 135 h 348"/>
                <a:gd name="T36" fmla="*/ 513 w 513"/>
                <a:gd name="T37" fmla="*/ 132 h 348"/>
                <a:gd name="T38" fmla="*/ 320 w 513"/>
                <a:gd name="T39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13" h="348">
                  <a:moveTo>
                    <a:pt x="3" y="344"/>
                  </a:moveTo>
                  <a:cubicBezTo>
                    <a:pt x="1" y="346"/>
                    <a:pt x="1" y="346"/>
                    <a:pt x="1" y="346"/>
                  </a:cubicBezTo>
                  <a:cubicBezTo>
                    <a:pt x="0" y="348"/>
                    <a:pt x="0" y="348"/>
                    <a:pt x="0" y="348"/>
                  </a:cubicBezTo>
                  <a:cubicBezTo>
                    <a:pt x="5" y="346"/>
                    <a:pt x="5" y="346"/>
                    <a:pt x="5" y="346"/>
                  </a:cubicBezTo>
                  <a:cubicBezTo>
                    <a:pt x="4" y="345"/>
                    <a:pt x="4" y="345"/>
                    <a:pt x="4" y="345"/>
                  </a:cubicBezTo>
                  <a:cubicBezTo>
                    <a:pt x="3" y="344"/>
                    <a:pt x="3" y="344"/>
                    <a:pt x="3" y="344"/>
                  </a:cubicBezTo>
                  <a:moveTo>
                    <a:pt x="262" y="8"/>
                  </a:moveTo>
                  <a:cubicBezTo>
                    <a:pt x="7" y="338"/>
                    <a:pt x="7" y="338"/>
                    <a:pt x="7" y="338"/>
                  </a:cubicBezTo>
                  <a:cubicBezTo>
                    <a:pt x="8" y="342"/>
                    <a:pt x="8" y="342"/>
                    <a:pt x="8" y="342"/>
                  </a:cubicBezTo>
                  <a:cubicBezTo>
                    <a:pt x="19" y="342"/>
                    <a:pt x="19" y="342"/>
                    <a:pt x="19" y="342"/>
                  </a:cubicBezTo>
                  <a:cubicBezTo>
                    <a:pt x="506" y="180"/>
                    <a:pt x="506" y="180"/>
                    <a:pt x="506" y="180"/>
                  </a:cubicBezTo>
                  <a:cubicBezTo>
                    <a:pt x="506" y="179"/>
                    <a:pt x="505" y="177"/>
                    <a:pt x="505" y="176"/>
                  </a:cubicBezTo>
                  <a:cubicBezTo>
                    <a:pt x="12" y="340"/>
                    <a:pt x="12" y="340"/>
                    <a:pt x="12" y="340"/>
                  </a:cubicBezTo>
                  <a:cubicBezTo>
                    <a:pt x="266" y="11"/>
                    <a:pt x="266" y="11"/>
                    <a:pt x="266" y="11"/>
                  </a:cubicBezTo>
                  <a:cubicBezTo>
                    <a:pt x="265" y="10"/>
                    <a:pt x="263" y="9"/>
                    <a:pt x="262" y="8"/>
                  </a:cubicBezTo>
                  <a:moveTo>
                    <a:pt x="320" y="0"/>
                  </a:moveTo>
                  <a:cubicBezTo>
                    <a:pt x="319" y="2"/>
                    <a:pt x="318" y="3"/>
                    <a:pt x="318" y="4"/>
                  </a:cubicBezTo>
                  <a:cubicBezTo>
                    <a:pt x="511" y="135"/>
                    <a:pt x="511" y="135"/>
                    <a:pt x="511" y="135"/>
                  </a:cubicBezTo>
                  <a:cubicBezTo>
                    <a:pt x="511" y="134"/>
                    <a:pt x="512" y="133"/>
                    <a:pt x="513" y="132"/>
                  </a:cubicBezTo>
                  <a:cubicBezTo>
                    <a:pt x="320" y="0"/>
                    <a:pt x="320" y="0"/>
                    <a:pt x="320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5" name="Freeform 20217"/>
            <p:cNvSpPr>
              <a:spLocks noEditPoints="1"/>
            </p:cNvSpPr>
            <p:nvPr/>
          </p:nvSpPr>
          <p:spPr bwMode="auto">
            <a:xfrm>
              <a:off x="6488579" y="-118253"/>
              <a:ext cx="17342" cy="44022"/>
            </a:xfrm>
            <a:custGeom>
              <a:avLst/>
              <a:gdLst>
                <a:gd name="T0" fmla="*/ 3 w 11"/>
                <a:gd name="T1" fmla="*/ 20 h 28"/>
                <a:gd name="T2" fmla="*/ 0 w 11"/>
                <a:gd name="T3" fmla="*/ 23 h 28"/>
                <a:gd name="T4" fmla="*/ 5 w 11"/>
                <a:gd name="T5" fmla="*/ 28 h 28"/>
                <a:gd name="T6" fmla="*/ 8 w 11"/>
                <a:gd name="T7" fmla="*/ 25 h 28"/>
                <a:gd name="T8" fmla="*/ 3 w 11"/>
                <a:gd name="T9" fmla="*/ 20 h 28"/>
                <a:gd name="T10" fmla="*/ 9 w 11"/>
                <a:gd name="T11" fmla="*/ 0 h 28"/>
                <a:gd name="T12" fmla="*/ 3 w 11"/>
                <a:gd name="T13" fmla="*/ 3 h 28"/>
                <a:gd name="T14" fmla="*/ 5 w 11"/>
                <a:gd name="T15" fmla="*/ 7 h 28"/>
                <a:gd name="T16" fmla="*/ 11 w 11"/>
                <a:gd name="T17" fmla="*/ 3 h 28"/>
                <a:gd name="T18" fmla="*/ 9 w 11"/>
                <a:gd name="T1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" h="28">
                  <a:moveTo>
                    <a:pt x="3" y="20"/>
                  </a:moveTo>
                  <a:cubicBezTo>
                    <a:pt x="2" y="21"/>
                    <a:pt x="1" y="22"/>
                    <a:pt x="0" y="23"/>
                  </a:cubicBezTo>
                  <a:cubicBezTo>
                    <a:pt x="5" y="28"/>
                    <a:pt x="5" y="28"/>
                    <a:pt x="5" y="28"/>
                  </a:cubicBezTo>
                  <a:cubicBezTo>
                    <a:pt x="6" y="27"/>
                    <a:pt x="7" y="26"/>
                    <a:pt x="8" y="25"/>
                  </a:cubicBezTo>
                  <a:cubicBezTo>
                    <a:pt x="3" y="20"/>
                    <a:pt x="3" y="20"/>
                    <a:pt x="3" y="20"/>
                  </a:cubicBezTo>
                  <a:moveTo>
                    <a:pt x="9" y="0"/>
                  </a:moveTo>
                  <a:cubicBezTo>
                    <a:pt x="3" y="3"/>
                    <a:pt x="3" y="3"/>
                    <a:pt x="3" y="3"/>
                  </a:cubicBezTo>
                  <a:cubicBezTo>
                    <a:pt x="4" y="4"/>
                    <a:pt x="5" y="5"/>
                    <a:pt x="5" y="7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2"/>
                    <a:pt x="10" y="1"/>
                    <a:pt x="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6" name="Freeform 20218"/>
            <p:cNvSpPr/>
            <p:nvPr/>
          </p:nvSpPr>
          <p:spPr bwMode="auto">
            <a:xfrm>
              <a:off x="6907459" y="-832614"/>
              <a:ext cx="16008" cy="11339"/>
            </a:xfrm>
            <a:custGeom>
              <a:avLst/>
              <a:gdLst>
                <a:gd name="T0" fmla="*/ 2 w 10"/>
                <a:gd name="T1" fmla="*/ 0 h 7"/>
                <a:gd name="T2" fmla="*/ 0 w 10"/>
                <a:gd name="T3" fmla="*/ 4 h 7"/>
                <a:gd name="T4" fmla="*/ 8 w 10"/>
                <a:gd name="T5" fmla="*/ 7 h 7"/>
                <a:gd name="T6" fmla="*/ 10 w 10"/>
                <a:gd name="T7" fmla="*/ 3 h 7"/>
                <a:gd name="T8" fmla="*/ 2 w 10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7">
                  <a:moveTo>
                    <a:pt x="2" y="0"/>
                  </a:moveTo>
                  <a:cubicBezTo>
                    <a:pt x="1" y="1"/>
                    <a:pt x="1" y="3"/>
                    <a:pt x="0" y="4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9" y="5"/>
                    <a:pt x="9" y="4"/>
                    <a:pt x="10" y="3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7" name="Freeform 20219"/>
            <p:cNvSpPr>
              <a:spLocks noEditPoints="1"/>
            </p:cNvSpPr>
            <p:nvPr/>
          </p:nvSpPr>
          <p:spPr bwMode="auto">
            <a:xfrm>
              <a:off x="5986992" y="-1158778"/>
              <a:ext cx="20677" cy="41354"/>
            </a:xfrm>
            <a:custGeom>
              <a:avLst/>
              <a:gdLst>
                <a:gd name="T0" fmla="*/ 2 w 13"/>
                <a:gd name="T1" fmla="*/ 18 h 26"/>
                <a:gd name="T2" fmla="*/ 0 w 13"/>
                <a:gd name="T3" fmla="*/ 22 h 26"/>
                <a:gd name="T4" fmla="*/ 6 w 13"/>
                <a:gd name="T5" fmla="*/ 24 h 26"/>
                <a:gd name="T6" fmla="*/ 12 w 13"/>
                <a:gd name="T7" fmla="*/ 26 h 26"/>
                <a:gd name="T8" fmla="*/ 13 w 13"/>
                <a:gd name="T9" fmla="*/ 22 h 26"/>
                <a:gd name="T10" fmla="*/ 2 w 13"/>
                <a:gd name="T11" fmla="*/ 18 h 26"/>
                <a:gd name="T12" fmla="*/ 12 w 13"/>
                <a:gd name="T13" fmla="*/ 0 h 26"/>
                <a:gd name="T14" fmla="*/ 0 w 13"/>
                <a:gd name="T15" fmla="*/ 4 h 26"/>
                <a:gd name="T16" fmla="*/ 1 w 13"/>
                <a:gd name="T17" fmla="*/ 8 h 26"/>
                <a:gd name="T18" fmla="*/ 13 w 13"/>
                <a:gd name="T19" fmla="*/ 4 h 26"/>
                <a:gd name="T20" fmla="*/ 12 w 13"/>
                <a:gd name="T21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" h="26">
                  <a:moveTo>
                    <a:pt x="2" y="18"/>
                  </a:moveTo>
                  <a:cubicBezTo>
                    <a:pt x="1" y="20"/>
                    <a:pt x="1" y="21"/>
                    <a:pt x="0" y="22"/>
                  </a:cubicBezTo>
                  <a:cubicBezTo>
                    <a:pt x="6" y="24"/>
                    <a:pt x="6" y="24"/>
                    <a:pt x="6" y="24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5"/>
                    <a:pt x="13" y="23"/>
                    <a:pt x="13" y="22"/>
                  </a:cubicBezTo>
                  <a:cubicBezTo>
                    <a:pt x="2" y="18"/>
                    <a:pt x="2" y="18"/>
                    <a:pt x="2" y="18"/>
                  </a:cubicBezTo>
                  <a:moveTo>
                    <a:pt x="12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1" y="5"/>
                    <a:pt x="1" y="6"/>
                    <a:pt x="1" y="8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3"/>
                    <a:pt x="12" y="2"/>
                    <a:pt x="12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8" name="Freeform 20223"/>
            <p:cNvSpPr/>
            <p:nvPr/>
          </p:nvSpPr>
          <p:spPr bwMode="auto">
            <a:xfrm>
              <a:off x="6026345" y="-1117424"/>
              <a:ext cx="641659" cy="214108"/>
            </a:xfrm>
            <a:custGeom>
              <a:avLst/>
              <a:gdLst>
                <a:gd name="T0" fmla="*/ 1 w 407"/>
                <a:gd name="T1" fmla="*/ 0 h 136"/>
                <a:gd name="T2" fmla="*/ 0 w 407"/>
                <a:gd name="T3" fmla="*/ 4 h 136"/>
                <a:gd name="T4" fmla="*/ 407 w 407"/>
                <a:gd name="T5" fmla="*/ 136 h 136"/>
                <a:gd name="T6" fmla="*/ 407 w 407"/>
                <a:gd name="T7" fmla="*/ 131 h 136"/>
                <a:gd name="T8" fmla="*/ 1 w 407"/>
                <a:gd name="T9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7" h="136">
                  <a:moveTo>
                    <a:pt x="1" y="0"/>
                  </a:moveTo>
                  <a:cubicBezTo>
                    <a:pt x="1" y="1"/>
                    <a:pt x="0" y="3"/>
                    <a:pt x="0" y="4"/>
                  </a:cubicBezTo>
                  <a:cubicBezTo>
                    <a:pt x="407" y="136"/>
                    <a:pt x="407" y="136"/>
                    <a:pt x="407" y="136"/>
                  </a:cubicBezTo>
                  <a:cubicBezTo>
                    <a:pt x="407" y="131"/>
                    <a:pt x="407" y="131"/>
                    <a:pt x="407" y="131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9" name="Freeform 20224"/>
            <p:cNvSpPr/>
            <p:nvPr/>
          </p:nvSpPr>
          <p:spPr bwMode="auto">
            <a:xfrm>
              <a:off x="6668004" y="-739233"/>
              <a:ext cx="30015" cy="86710"/>
            </a:xfrm>
            <a:custGeom>
              <a:avLst/>
              <a:gdLst>
                <a:gd name="T0" fmla="*/ 15 w 19"/>
                <a:gd name="T1" fmla="*/ 0 h 55"/>
                <a:gd name="T2" fmla="*/ 0 w 19"/>
                <a:gd name="T3" fmla="*/ 42 h 55"/>
                <a:gd name="T4" fmla="*/ 0 w 19"/>
                <a:gd name="T5" fmla="*/ 55 h 55"/>
                <a:gd name="T6" fmla="*/ 19 w 19"/>
                <a:gd name="T7" fmla="*/ 1 h 55"/>
                <a:gd name="T8" fmla="*/ 15 w 19"/>
                <a:gd name="T9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55">
                  <a:moveTo>
                    <a:pt x="15" y="0"/>
                  </a:moveTo>
                  <a:cubicBezTo>
                    <a:pt x="0" y="42"/>
                    <a:pt x="0" y="42"/>
                    <a:pt x="0" y="42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9" y="1"/>
                    <a:pt x="19" y="1"/>
                    <a:pt x="19" y="1"/>
                  </a:cubicBezTo>
                  <a:cubicBezTo>
                    <a:pt x="17" y="1"/>
                    <a:pt x="16" y="0"/>
                    <a:pt x="1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0" name="Freeform 20225"/>
            <p:cNvSpPr>
              <a:spLocks noEditPoints="1"/>
            </p:cNvSpPr>
            <p:nvPr/>
          </p:nvSpPr>
          <p:spPr bwMode="auto">
            <a:xfrm>
              <a:off x="5708183" y="-673200"/>
              <a:ext cx="959820" cy="731703"/>
            </a:xfrm>
            <a:custGeom>
              <a:avLst/>
              <a:gdLst>
                <a:gd name="T0" fmla="*/ 4 w 609"/>
                <a:gd name="T1" fmla="*/ 184 h 464"/>
                <a:gd name="T2" fmla="*/ 0 w 609"/>
                <a:gd name="T3" fmla="*/ 187 h 464"/>
                <a:gd name="T4" fmla="*/ 164 w 609"/>
                <a:gd name="T5" fmla="*/ 464 h 464"/>
                <a:gd name="T6" fmla="*/ 168 w 609"/>
                <a:gd name="T7" fmla="*/ 462 h 464"/>
                <a:gd name="T8" fmla="*/ 4 w 609"/>
                <a:gd name="T9" fmla="*/ 184 h 464"/>
                <a:gd name="T10" fmla="*/ 609 w 609"/>
                <a:gd name="T11" fmla="*/ 0 h 464"/>
                <a:gd name="T12" fmla="*/ 583 w 609"/>
                <a:gd name="T13" fmla="*/ 77 h 464"/>
                <a:gd name="T14" fmla="*/ 494 w 609"/>
                <a:gd name="T15" fmla="*/ 335 h 464"/>
                <a:gd name="T16" fmla="*/ 498 w 609"/>
                <a:gd name="T17" fmla="*/ 337 h 464"/>
                <a:gd name="T18" fmla="*/ 609 w 609"/>
                <a:gd name="T19" fmla="*/ 13 h 464"/>
                <a:gd name="T20" fmla="*/ 609 w 609"/>
                <a:gd name="T21" fmla="*/ 0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09" h="464">
                  <a:moveTo>
                    <a:pt x="4" y="184"/>
                  </a:moveTo>
                  <a:cubicBezTo>
                    <a:pt x="3" y="185"/>
                    <a:pt x="2" y="186"/>
                    <a:pt x="0" y="187"/>
                  </a:cubicBezTo>
                  <a:cubicBezTo>
                    <a:pt x="164" y="464"/>
                    <a:pt x="164" y="464"/>
                    <a:pt x="164" y="464"/>
                  </a:cubicBezTo>
                  <a:cubicBezTo>
                    <a:pt x="165" y="463"/>
                    <a:pt x="166" y="462"/>
                    <a:pt x="168" y="462"/>
                  </a:cubicBezTo>
                  <a:cubicBezTo>
                    <a:pt x="4" y="184"/>
                    <a:pt x="4" y="184"/>
                    <a:pt x="4" y="184"/>
                  </a:cubicBezTo>
                  <a:moveTo>
                    <a:pt x="609" y="0"/>
                  </a:moveTo>
                  <a:cubicBezTo>
                    <a:pt x="583" y="77"/>
                    <a:pt x="583" y="77"/>
                    <a:pt x="583" y="77"/>
                  </a:cubicBezTo>
                  <a:cubicBezTo>
                    <a:pt x="494" y="335"/>
                    <a:pt x="494" y="335"/>
                    <a:pt x="494" y="335"/>
                  </a:cubicBezTo>
                  <a:cubicBezTo>
                    <a:pt x="495" y="336"/>
                    <a:pt x="497" y="336"/>
                    <a:pt x="498" y="337"/>
                  </a:cubicBezTo>
                  <a:cubicBezTo>
                    <a:pt x="609" y="13"/>
                    <a:pt x="609" y="13"/>
                    <a:pt x="609" y="13"/>
                  </a:cubicBezTo>
                  <a:cubicBezTo>
                    <a:pt x="609" y="0"/>
                    <a:pt x="609" y="0"/>
                    <a:pt x="60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1" name="Freeform 20231"/>
            <p:cNvSpPr>
              <a:spLocks noEditPoints="1"/>
            </p:cNvSpPr>
            <p:nvPr/>
          </p:nvSpPr>
          <p:spPr bwMode="auto">
            <a:xfrm>
              <a:off x="7470411" y="-1270835"/>
              <a:ext cx="446226" cy="1121233"/>
            </a:xfrm>
            <a:custGeom>
              <a:avLst/>
              <a:gdLst>
                <a:gd name="T0" fmla="*/ 13 w 283"/>
                <a:gd name="T1" fmla="*/ 23 h 711"/>
                <a:gd name="T2" fmla="*/ 9 w 283"/>
                <a:gd name="T3" fmla="*/ 24 h 711"/>
                <a:gd name="T4" fmla="*/ 276 w 283"/>
                <a:gd name="T5" fmla="*/ 701 h 711"/>
                <a:gd name="T6" fmla="*/ 279 w 283"/>
                <a:gd name="T7" fmla="*/ 711 h 711"/>
                <a:gd name="T8" fmla="*/ 283 w 283"/>
                <a:gd name="T9" fmla="*/ 709 h 711"/>
                <a:gd name="T10" fmla="*/ 283 w 283"/>
                <a:gd name="T11" fmla="*/ 709 h 711"/>
                <a:gd name="T12" fmla="*/ 13 w 283"/>
                <a:gd name="T13" fmla="*/ 23 h 711"/>
                <a:gd name="T14" fmla="*/ 4 w 283"/>
                <a:gd name="T15" fmla="*/ 0 h 711"/>
                <a:gd name="T16" fmla="*/ 0 w 283"/>
                <a:gd name="T17" fmla="*/ 1 h 711"/>
                <a:gd name="T18" fmla="*/ 5 w 283"/>
                <a:gd name="T19" fmla="*/ 12 h 711"/>
                <a:gd name="T20" fmla="*/ 9 w 283"/>
                <a:gd name="T21" fmla="*/ 11 h 711"/>
                <a:gd name="T22" fmla="*/ 4 w 283"/>
                <a:gd name="T23" fmla="*/ 0 h 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83" h="711">
                  <a:moveTo>
                    <a:pt x="13" y="23"/>
                  </a:moveTo>
                  <a:cubicBezTo>
                    <a:pt x="12" y="23"/>
                    <a:pt x="11" y="24"/>
                    <a:pt x="9" y="24"/>
                  </a:cubicBezTo>
                  <a:cubicBezTo>
                    <a:pt x="276" y="701"/>
                    <a:pt x="276" y="701"/>
                    <a:pt x="276" y="701"/>
                  </a:cubicBezTo>
                  <a:cubicBezTo>
                    <a:pt x="279" y="711"/>
                    <a:pt x="279" y="711"/>
                    <a:pt x="279" y="711"/>
                  </a:cubicBezTo>
                  <a:cubicBezTo>
                    <a:pt x="283" y="709"/>
                    <a:pt x="283" y="709"/>
                    <a:pt x="283" y="709"/>
                  </a:cubicBezTo>
                  <a:cubicBezTo>
                    <a:pt x="283" y="709"/>
                    <a:pt x="283" y="709"/>
                    <a:pt x="283" y="709"/>
                  </a:cubicBezTo>
                  <a:cubicBezTo>
                    <a:pt x="13" y="23"/>
                    <a:pt x="13" y="23"/>
                    <a:pt x="13" y="23"/>
                  </a:cubicBezTo>
                  <a:moveTo>
                    <a:pt x="4" y="0"/>
                  </a:moveTo>
                  <a:cubicBezTo>
                    <a:pt x="3" y="0"/>
                    <a:pt x="2" y="1"/>
                    <a:pt x="0" y="1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6" y="12"/>
                    <a:pt x="7" y="11"/>
                    <a:pt x="9" y="11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2" name="Freeform 20252"/>
            <p:cNvSpPr/>
            <p:nvPr/>
          </p:nvSpPr>
          <p:spPr bwMode="auto">
            <a:xfrm>
              <a:off x="4294132" y="-731229"/>
              <a:ext cx="64700" cy="64032"/>
            </a:xfrm>
            <a:custGeom>
              <a:avLst/>
              <a:gdLst>
                <a:gd name="T0" fmla="*/ 21 w 41"/>
                <a:gd name="T1" fmla="*/ 0 h 41"/>
                <a:gd name="T2" fmla="*/ 20 w 41"/>
                <a:gd name="T3" fmla="*/ 0 h 41"/>
                <a:gd name="T4" fmla="*/ 13 w 41"/>
                <a:gd name="T5" fmla="*/ 1 h 41"/>
                <a:gd name="T6" fmla="*/ 9 w 41"/>
                <a:gd name="T7" fmla="*/ 3 h 41"/>
                <a:gd name="T8" fmla="*/ 6 w 41"/>
                <a:gd name="T9" fmla="*/ 5 h 41"/>
                <a:gd name="T10" fmla="*/ 4 w 41"/>
                <a:gd name="T11" fmla="*/ 9 h 41"/>
                <a:gd name="T12" fmla="*/ 2 w 41"/>
                <a:gd name="T13" fmla="*/ 13 h 41"/>
                <a:gd name="T14" fmla="*/ 0 w 41"/>
                <a:gd name="T15" fmla="*/ 17 h 41"/>
                <a:gd name="T16" fmla="*/ 0 w 41"/>
                <a:gd name="T17" fmla="*/ 21 h 41"/>
                <a:gd name="T18" fmla="*/ 1 w 41"/>
                <a:gd name="T19" fmla="*/ 27 h 41"/>
                <a:gd name="T20" fmla="*/ 3 w 41"/>
                <a:gd name="T21" fmla="*/ 31 h 41"/>
                <a:gd name="T22" fmla="*/ 11 w 41"/>
                <a:gd name="T23" fmla="*/ 38 h 41"/>
                <a:gd name="T24" fmla="*/ 15 w 41"/>
                <a:gd name="T25" fmla="*/ 40 h 41"/>
                <a:gd name="T26" fmla="*/ 21 w 41"/>
                <a:gd name="T27" fmla="*/ 41 h 41"/>
                <a:gd name="T28" fmla="*/ 21 w 41"/>
                <a:gd name="T29" fmla="*/ 41 h 41"/>
                <a:gd name="T30" fmla="*/ 22 w 41"/>
                <a:gd name="T31" fmla="*/ 41 h 41"/>
                <a:gd name="T32" fmla="*/ 26 w 41"/>
                <a:gd name="T33" fmla="*/ 40 h 41"/>
                <a:gd name="T34" fmla="*/ 33 w 41"/>
                <a:gd name="T35" fmla="*/ 37 h 41"/>
                <a:gd name="T36" fmla="*/ 36 w 41"/>
                <a:gd name="T37" fmla="*/ 34 h 41"/>
                <a:gd name="T38" fmla="*/ 41 w 41"/>
                <a:gd name="T39" fmla="*/ 26 h 41"/>
                <a:gd name="T40" fmla="*/ 41 w 41"/>
                <a:gd name="T41" fmla="*/ 22 h 41"/>
                <a:gd name="T42" fmla="*/ 41 w 41"/>
                <a:gd name="T43" fmla="*/ 20 h 41"/>
                <a:gd name="T44" fmla="*/ 40 w 41"/>
                <a:gd name="T45" fmla="*/ 12 h 41"/>
                <a:gd name="T46" fmla="*/ 37 w 41"/>
                <a:gd name="T47" fmla="*/ 9 h 41"/>
                <a:gd name="T48" fmla="*/ 21 w 41"/>
                <a:gd name="T49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1" h="41">
                  <a:moveTo>
                    <a:pt x="21" y="0"/>
                  </a:moveTo>
                  <a:cubicBezTo>
                    <a:pt x="21" y="0"/>
                    <a:pt x="20" y="0"/>
                    <a:pt x="20" y="0"/>
                  </a:cubicBezTo>
                  <a:cubicBezTo>
                    <a:pt x="18" y="0"/>
                    <a:pt x="15" y="0"/>
                    <a:pt x="13" y="1"/>
                  </a:cubicBezTo>
                  <a:cubicBezTo>
                    <a:pt x="12" y="2"/>
                    <a:pt x="10" y="2"/>
                    <a:pt x="9" y="3"/>
                  </a:cubicBezTo>
                  <a:cubicBezTo>
                    <a:pt x="8" y="4"/>
                    <a:pt x="7" y="5"/>
                    <a:pt x="6" y="5"/>
                  </a:cubicBezTo>
                  <a:cubicBezTo>
                    <a:pt x="5" y="6"/>
                    <a:pt x="4" y="8"/>
                    <a:pt x="4" y="9"/>
                  </a:cubicBezTo>
                  <a:cubicBezTo>
                    <a:pt x="3" y="10"/>
                    <a:pt x="2" y="11"/>
                    <a:pt x="2" y="13"/>
                  </a:cubicBezTo>
                  <a:cubicBezTo>
                    <a:pt x="1" y="14"/>
                    <a:pt x="1" y="15"/>
                    <a:pt x="0" y="17"/>
                  </a:cubicBezTo>
                  <a:cubicBezTo>
                    <a:pt x="0" y="18"/>
                    <a:pt x="0" y="19"/>
                    <a:pt x="0" y="21"/>
                  </a:cubicBezTo>
                  <a:cubicBezTo>
                    <a:pt x="0" y="23"/>
                    <a:pt x="0" y="25"/>
                    <a:pt x="1" y="27"/>
                  </a:cubicBezTo>
                  <a:cubicBezTo>
                    <a:pt x="2" y="28"/>
                    <a:pt x="2" y="30"/>
                    <a:pt x="3" y="31"/>
                  </a:cubicBezTo>
                  <a:cubicBezTo>
                    <a:pt x="5" y="34"/>
                    <a:pt x="7" y="37"/>
                    <a:pt x="11" y="38"/>
                  </a:cubicBezTo>
                  <a:cubicBezTo>
                    <a:pt x="12" y="39"/>
                    <a:pt x="13" y="40"/>
                    <a:pt x="15" y="40"/>
                  </a:cubicBezTo>
                  <a:cubicBezTo>
                    <a:pt x="16" y="41"/>
                    <a:pt x="18" y="41"/>
                    <a:pt x="21" y="41"/>
                  </a:cubicBezTo>
                  <a:cubicBezTo>
                    <a:pt x="21" y="41"/>
                    <a:pt x="21" y="41"/>
                    <a:pt x="21" y="41"/>
                  </a:cubicBezTo>
                  <a:cubicBezTo>
                    <a:pt x="21" y="41"/>
                    <a:pt x="22" y="41"/>
                    <a:pt x="22" y="41"/>
                  </a:cubicBezTo>
                  <a:cubicBezTo>
                    <a:pt x="24" y="41"/>
                    <a:pt x="25" y="41"/>
                    <a:pt x="26" y="40"/>
                  </a:cubicBezTo>
                  <a:cubicBezTo>
                    <a:pt x="29" y="40"/>
                    <a:pt x="31" y="38"/>
                    <a:pt x="33" y="37"/>
                  </a:cubicBezTo>
                  <a:cubicBezTo>
                    <a:pt x="34" y="36"/>
                    <a:pt x="35" y="35"/>
                    <a:pt x="36" y="34"/>
                  </a:cubicBezTo>
                  <a:cubicBezTo>
                    <a:pt x="38" y="32"/>
                    <a:pt x="40" y="29"/>
                    <a:pt x="41" y="26"/>
                  </a:cubicBezTo>
                  <a:cubicBezTo>
                    <a:pt x="41" y="24"/>
                    <a:pt x="41" y="23"/>
                    <a:pt x="41" y="22"/>
                  </a:cubicBezTo>
                  <a:cubicBezTo>
                    <a:pt x="41" y="21"/>
                    <a:pt x="41" y="21"/>
                    <a:pt x="41" y="20"/>
                  </a:cubicBezTo>
                  <a:cubicBezTo>
                    <a:pt x="41" y="17"/>
                    <a:pt x="41" y="15"/>
                    <a:pt x="40" y="12"/>
                  </a:cubicBezTo>
                  <a:cubicBezTo>
                    <a:pt x="39" y="11"/>
                    <a:pt x="38" y="10"/>
                    <a:pt x="37" y="9"/>
                  </a:cubicBezTo>
                  <a:cubicBezTo>
                    <a:pt x="34" y="3"/>
                    <a:pt x="28" y="0"/>
                    <a:pt x="2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3" name="Freeform 20253"/>
            <p:cNvSpPr/>
            <p:nvPr/>
          </p:nvSpPr>
          <p:spPr bwMode="auto">
            <a:xfrm>
              <a:off x="4762370" y="-994696"/>
              <a:ext cx="64700" cy="64700"/>
            </a:xfrm>
            <a:custGeom>
              <a:avLst/>
              <a:gdLst>
                <a:gd name="T0" fmla="*/ 20 w 41"/>
                <a:gd name="T1" fmla="*/ 0 h 41"/>
                <a:gd name="T2" fmla="*/ 20 w 41"/>
                <a:gd name="T3" fmla="*/ 0 h 41"/>
                <a:gd name="T4" fmla="*/ 0 w 41"/>
                <a:gd name="T5" fmla="*/ 21 h 41"/>
                <a:gd name="T6" fmla="*/ 1 w 41"/>
                <a:gd name="T7" fmla="*/ 28 h 41"/>
                <a:gd name="T8" fmla="*/ 3 w 41"/>
                <a:gd name="T9" fmla="*/ 32 h 41"/>
                <a:gd name="T10" fmla="*/ 19 w 41"/>
                <a:gd name="T11" fmla="*/ 41 h 41"/>
                <a:gd name="T12" fmla="*/ 20 w 41"/>
                <a:gd name="T13" fmla="*/ 41 h 41"/>
                <a:gd name="T14" fmla="*/ 21 w 41"/>
                <a:gd name="T15" fmla="*/ 41 h 41"/>
                <a:gd name="T16" fmla="*/ 24 w 41"/>
                <a:gd name="T17" fmla="*/ 41 h 41"/>
                <a:gd name="T18" fmla="*/ 32 w 41"/>
                <a:gd name="T19" fmla="*/ 38 h 41"/>
                <a:gd name="T20" fmla="*/ 35 w 41"/>
                <a:gd name="T21" fmla="*/ 35 h 41"/>
                <a:gd name="T22" fmla="*/ 41 w 41"/>
                <a:gd name="T23" fmla="*/ 21 h 41"/>
                <a:gd name="T24" fmla="*/ 20 w 41"/>
                <a:gd name="T25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" h="41">
                  <a:moveTo>
                    <a:pt x="20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9" y="0"/>
                    <a:pt x="0" y="10"/>
                    <a:pt x="0" y="21"/>
                  </a:cubicBezTo>
                  <a:cubicBezTo>
                    <a:pt x="0" y="24"/>
                    <a:pt x="0" y="26"/>
                    <a:pt x="1" y="28"/>
                  </a:cubicBezTo>
                  <a:cubicBezTo>
                    <a:pt x="2" y="30"/>
                    <a:pt x="2" y="31"/>
                    <a:pt x="3" y="32"/>
                  </a:cubicBezTo>
                  <a:cubicBezTo>
                    <a:pt x="7" y="37"/>
                    <a:pt x="13" y="41"/>
                    <a:pt x="19" y="41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21" y="41"/>
                    <a:pt x="21" y="41"/>
                    <a:pt x="21" y="41"/>
                  </a:cubicBezTo>
                  <a:cubicBezTo>
                    <a:pt x="22" y="41"/>
                    <a:pt x="23" y="41"/>
                    <a:pt x="24" y="41"/>
                  </a:cubicBezTo>
                  <a:cubicBezTo>
                    <a:pt x="27" y="41"/>
                    <a:pt x="29" y="40"/>
                    <a:pt x="32" y="38"/>
                  </a:cubicBezTo>
                  <a:cubicBezTo>
                    <a:pt x="33" y="37"/>
                    <a:pt x="34" y="36"/>
                    <a:pt x="35" y="35"/>
                  </a:cubicBezTo>
                  <a:cubicBezTo>
                    <a:pt x="39" y="32"/>
                    <a:pt x="41" y="26"/>
                    <a:pt x="41" y="21"/>
                  </a:cubicBezTo>
                  <a:cubicBezTo>
                    <a:pt x="41" y="9"/>
                    <a:pt x="32" y="0"/>
                    <a:pt x="20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4" name="Freeform 20254"/>
            <p:cNvSpPr/>
            <p:nvPr/>
          </p:nvSpPr>
          <p:spPr bwMode="auto">
            <a:xfrm>
              <a:off x="5434044" y="-550471"/>
              <a:ext cx="126064" cy="128065"/>
            </a:xfrm>
            <a:custGeom>
              <a:avLst/>
              <a:gdLst>
                <a:gd name="T0" fmla="*/ 40 w 80"/>
                <a:gd name="T1" fmla="*/ 0 h 81"/>
                <a:gd name="T2" fmla="*/ 39 w 80"/>
                <a:gd name="T3" fmla="*/ 0 h 81"/>
                <a:gd name="T4" fmla="*/ 2 w 80"/>
                <a:gd name="T5" fmla="*/ 28 h 81"/>
                <a:gd name="T6" fmla="*/ 1 w 80"/>
                <a:gd name="T7" fmla="*/ 32 h 81"/>
                <a:gd name="T8" fmla="*/ 0 w 80"/>
                <a:gd name="T9" fmla="*/ 41 h 81"/>
                <a:gd name="T10" fmla="*/ 4 w 80"/>
                <a:gd name="T11" fmla="*/ 59 h 81"/>
                <a:gd name="T12" fmla="*/ 6 w 80"/>
                <a:gd name="T13" fmla="*/ 63 h 81"/>
                <a:gd name="T14" fmla="*/ 33 w 80"/>
                <a:gd name="T15" fmla="*/ 80 h 81"/>
                <a:gd name="T16" fmla="*/ 37 w 80"/>
                <a:gd name="T17" fmla="*/ 81 h 81"/>
                <a:gd name="T18" fmla="*/ 40 w 80"/>
                <a:gd name="T19" fmla="*/ 81 h 81"/>
                <a:gd name="T20" fmla="*/ 41 w 80"/>
                <a:gd name="T21" fmla="*/ 81 h 81"/>
                <a:gd name="T22" fmla="*/ 77 w 80"/>
                <a:gd name="T23" fmla="*/ 56 h 81"/>
                <a:gd name="T24" fmla="*/ 79 w 80"/>
                <a:gd name="T25" fmla="*/ 51 h 81"/>
                <a:gd name="T26" fmla="*/ 80 w 80"/>
                <a:gd name="T27" fmla="*/ 40 h 81"/>
                <a:gd name="T28" fmla="*/ 79 w 80"/>
                <a:gd name="T29" fmla="*/ 31 h 81"/>
                <a:gd name="T30" fmla="*/ 78 w 80"/>
                <a:gd name="T31" fmla="*/ 27 h 81"/>
                <a:gd name="T32" fmla="*/ 64 w 80"/>
                <a:gd name="T33" fmla="*/ 8 h 81"/>
                <a:gd name="T34" fmla="*/ 60 w 80"/>
                <a:gd name="T35" fmla="*/ 6 h 81"/>
                <a:gd name="T36" fmla="*/ 40 w 80"/>
                <a:gd name="T37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0" h="81">
                  <a:moveTo>
                    <a:pt x="40" y="0"/>
                  </a:moveTo>
                  <a:cubicBezTo>
                    <a:pt x="40" y="0"/>
                    <a:pt x="39" y="0"/>
                    <a:pt x="39" y="0"/>
                  </a:cubicBezTo>
                  <a:cubicBezTo>
                    <a:pt x="22" y="1"/>
                    <a:pt x="7" y="12"/>
                    <a:pt x="2" y="28"/>
                  </a:cubicBezTo>
                  <a:cubicBezTo>
                    <a:pt x="1" y="29"/>
                    <a:pt x="1" y="31"/>
                    <a:pt x="1" y="32"/>
                  </a:cubicBezTo>
                  <a:cubicBezTo>
                    <a:pt x="0" y="35"/>
                    <a:pt x="0" y="38"/>
                    <a:pt x="0" y="41"/>
                  </a:cubicBezTo>
                  <a:cubicBezTo>
                    <a:pt x="0" y="48"/>
                    <a:pt x="1" y="54"/>
                    <a:pt x="4" y="59"/>
                  </a:cubicBezTo>
                  <a:cubicBezTo>
                    <a:pt x="5" y="60"/>
                    <a:pt x="5" y="61"/>
                    <a:pt x="6" y="63"/>
                  </a:cubicBezTo>
                  <a:cubicBezTo>
                    <a:pt x="12" y="72"/>
                    <a:pt x="22" y="78"/>
                    <a:pt x="33" y="80"/>
                  </a:cubicBezTo>
                  <a:cubicBezTo>
                    <a:pt x="34" y="80"/>
                    <a:pt x="36" y="81"/>
                    <a:pt x="37" y="81"/>
                  </a:cubicBezTo>
                  <a:cubicBezTo>
                    <a:pt x="38" y="81"/>
                    <a:pt x="39" y="81"/>
                    <a:pt x="40" y="81"/>
                  </a:cubicBezTo>
                  <a:cubicBezTo>
                    <a:pt x="40" y="81"/>
                    <a:pt x="40" y="81"/>
                    <a:pt x="41" y="81"/>
                  </a:cubicBezTo>
                  <a:cubicBezTo>
                    <a:pt x="57" y="81"/>
                    <a:pt x="71" y="70"/>
                    <a:pt x="77" y="56"/>
                  </a:cubicBezTo>
                  <a:cubicBezTo>
                    <a:pt x="78" y="54"/>
                    <a:pt x="78" y="53"/>
                    <a:pt x="79" y="51"/>
                  </a:cubicBezTo>
                  <a:cubicBezTo>
                    <a:pt x="80" y="48"/>
                    <a:pt x="80" y="44"/>
                    <a:pt x="80" y="40"/>
                  </a:cubicBezTo>
                  <a:cubicBezTo>
                    <a:pt x="80" y="37"/>
                    <a:pt x="80" y="34"/>
                    <a:pt x="79" y="31"/>
                  </a:cubicBezTo>
                  <a:cubicBezTo>
                    <a:pt x="79" y="30"/>
                    <a:pt x="78" y="29"/>
                    <a:pt x="78" y="27"/>
                  </a:cubicBezTo>
                  <a:cubicBezTo>
                    <a:pt x="75" y="20"/>
                    <a:pt x="70" y="13"/>
                    <a:pt x="64" y="8"/>
                  </a:cubicBezTo>
                  <a:cubicBezTo>
                    <a:pt x="62" y="7"/>
                    <a:pt x="61" y="7"/>
                    <a:pt x="60" y="6"/>
                  </a:cubicBezTo>
                  <a:cubicBezTo>
                    <a:pt x="54" y="2"/>
                    <a:pt x="47" y="0"/>
                    <a:pt x="40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5" name="Freeform 20256"/>
            <p:cNvSpPr/>
            <p:nvPr/>
          </p:nvSpPr>
          <p:spPr bwMode="auto">
            <a:xfrm>
              <a:off x="4830405" y="-142265"/>
              <a:ext cx="99384" cy="99384"/>
            </a:xfrm>
            <a:custGeom>
              <a:avLst/>
              <a:gdLst>
                <a:gd name="T0" fmla="*/ 31 w 63"/>
                <a:gd name="T1" fmla="*/ 0 h 63"/>
                <a:gd name="T2" fmla="*/ 31 w 63"/>
                <a:gd name="T3" fmla="*/ 0 h 63"/>
                <a:gd name="T4" fmla="*/ 30 w 63"/>
                <a:gd name="T5" fmla="*/ 0 h 63"/>
                <a:gd name="T6" fmla="*/ 26 w 63"/>
                <a:gd name="T7" fmla="*/ 0 h 63"/>
                <a:gd name="T8" fmla="*/ 12 w 63"/>
                <a:gd name="T9" fmla="*/ 6 h 63"/>
                <a:gd name="T10" fmla="*/ 9 w 63"/>
                <a:gd name="T11" fmla="*/ 9 h 63"/>
                <a:gd name="T12" fmla="*/ 0 w 63"/>
                <a:gd name="T13" fmla="*/ 32 h 63"/>
                <a:gd name="T14" fmla="*/ 14 w 63"/>
                <a:gd name="T15" fmla="*/ 58 h 63"/>
                <a:gd name="T16" fmla="*/ 18 w 63"/>
                <a:gd name="T17" fmla="*/ 60 h 63"/>
                <a:gd name="T18" fmla="*/ 31 w 63"/>
                <a:gd name="T19" fmla="*/ 63 h 63"/>
                <a:gd name="T20" fmla="*/ 31 w 63"/>
                <a:gd name="T21" fmla="*/ 63 h 63"/>
                <a:gd name="T22" fmla="*/ 32 w 63"/>
                <a:gd name="T23" fmla="*/ 63 h 63"/>
                <a:gd name="T24" fmla="*/ 35 w 63"/>
                <a:gd name="T25" fmla="*/ 63 h 63"/>
                <a:gd name="T26" fmla="*/ 52 w 63"/>
                <a:gd name="T27" fmla="*/ 55 h 63"/>
                <a:gd name="T28" fmla="*/ 55 w 63"/>
                <a:gd name="T29" fmla="*/ 52 h 63"/>
                <a:gd name="T30" fmla="*/ 63 w 63"/>
                <a:gd name="T31" fmla="*/ 31 h 63"/>
                <a:gd name="T32" fmla="*/ 58 w 63"/>
                <a:gd name="T33" fmla="*/ 15 h 63"/>
                <a:gd name="T34" fmla="*/ 56 w 63"/>
                <a:gd name="T35" fmla="*/ 12 h 63"/>
                <a:gd name="T36" fmla="*/ 47 w 63"/>
                <a:gd name="T37" fmla="*/ 4 h 63"/>
                <a:gd name="T38" fmla="*/ 43 w 63"/>
                <a:gd name="T39" fmla="*/ 2 h 63"/>
                <a:gd name="T40" fmla="*/ 31 w 63"/>
                <a:gd name="T41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3" h="63">
                  <a:moveTo>
                    <a:pt x="31" y="0"/>
                  </a:moveTo>
                  <a:cubicBezTo>
                    <a:pt x="31" y="0"/>
                    <a:pt x="31" y="0"/>
                    <a:pt x="31" y="0"/>
                  </a:cubicBezTo>
                  <a:cubicBezTo>
                    <a:pt x="31" y="0"/>
                    <a:pt x="30" y="0"/>
                    <a:pt x="30" y="0"/>
                  </a:cubicBezTo>
                  <a:cubicBezTo>
                    <a:pt x="29" y="0"/>
                    <a:pt x="27" y="0"/>
                    <a:pt x="26" y="0"/>
                  </a:cubicBezTo>
                  <a:cubicBezTo>
                    <a:pt x="21" y="1"/>
                    <a:pt x="16" y="3"/>
                    <a:pt x="12" y="6"/>
                  </a:cubicBezTo>
                  <a:cubicBezTo>
                    <a:pt x="11" y="7"/>
                    <a:pt x="10" y="8"/>
                    <a:pt x="9" y="9"/>
                  </a:cubicBezTo>
                  <a:cubicBezTo>
                    <a:pt x="3" y="15"/>
                    <a:pt x="0" y="23"/>
                    <a:pt x="0" y="32"/>
                  </a:cubicBezTo>
                  <a:cubicBezTo>
                    <a:pt x="0" y="43"/>
                    <a:pt x="6" y="52"/>
                    <a:pt x="14" y="58"/>
                  </a:cubicBezTo>
                  <a:cubicBezTo>
                    <a:pt x="15" y="59"/>
                    <a:pt x="17" y="59"/>
                    <a:pt x="18" y="60"/>
                  </a:cubicBezTo>
                  <a:cubicBezTo>
                    <a:pt x="22" y="62"/>
                    <a:pt x="26" y="63"/>
                    <a:pt x="31" y="63"/>
                  </a:cubicBezTo>
                  <a:cubicBezTo>
                    <a:pt x="31" y="63"/>
                    <a:pt x="31" y="63"/>
                    <a:pt x="31" y="63"/>
                  </a:cubicBezTo>
                  <a:cubicBezTo>
                    <a:pt x="31" y="63"/>
                    <a:pt x="32" y="63"/>
                    <a:pt x="32" y="63"/>
                  </a:cubicBezTo>
                  <a:cubicBezTo>
                    <a:pt x="33" y="63"/>
                    <a:pt x="34" y="63"/>
                    <a:pt x="35" y="63"/>
                  </a:cubicBezTo>
                  <a:cubicBezTo>
                    <a:pt x="41" y="62"/>
                    <a:pt x="47" y="59"/>
                    <a:pt x="52" y="55"/>
                  </a:cubicBezTo>
                  <a:cubicBezTo>
                    <a:pt x="53" y="54"/>
                    <a:pt x="54" y="53"/>
                    <a:pt x="55" y="52"/>
                  </a:cubicBezTo>
                  <a:cubicBezTo>
                    <a:pt x="60" y="47"/>
                    <a:pt x="63" y="39"/>
                    <a:pt x="63" y="31"/>
                  </a:cubicBezTo>
                  <a:cubicBezTo>
                    <a:pt x="63" y="25"/>
                    <a:pt x="61" y="20"/>
                    <a:pt x="58" y="15"/>
                  </a:cubicBezTo>
                  <a:cubicBezTo>
                    <a:pt x="57" y="14"/>
                    <a:pt x="57" y="13"/>
                    <a:pt x="56" y="12"/>
                  </a:cubicBezTo>
                  <a:cubicBezTo>
                    <a:pt x="53" y="9"/>
                    <a:pt x="50" y="6"/>
                    <a:pt x="47" y="4"/>
                  </a:cubicBezTo>
                  <a:cubicBezTo>
                    <a:pt x="46" y="4"/>
                    <a:pt x="44" y="3"/>
                    <a:pt x="43" y="2"/>
                  </a:cubicBezTo>
                  <a:cubicBezTo>
                    <a:pt x="39" y="1"/>
                    <a:pt x="35" y="0"/>
                    <a:pt x="3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6" name="Freeform 20257"/>
            <p:cNvSpPr/>
            <p:nvPr/>
          </p:nvSpPr>
          <p:spPr bwMode="auto">
            <a:xfrm>
              <a:off x="5660826" y="-439748"/>
              <a:ext cx="64700" cy="64700"/>
            </a:xfrm>
            <a:custGeom>
              <a:avLst/>
              <a:gdLst>
                <a:gd name="T0" fmla="*/ 21 w 41"/>
                <a:gd name="T1" fmla="*/ 0 h 41"/>
                <a:gd name="T2" fmla="*/ 20 w 41"/>
                <a:gd name="T3" fmla="*/ 0 h 41"/>
                <a:gd name="T4" fmla="*/ 4 w 41"/>
                <a:gd name="T5" fmla="*/ 9 h 41"/>
                <a:gd name="T6" fmla="*/ 2 w 41"/>
                <a:gd name="T7" fmla="*/ 13 h 41"/>
                <a:gd name="T8" fmla="*/ 0 w 41"/>
                <a:gd name="T9" fmla="*/ 21 h 41"/>
                <a:gd name="T10" fmla="*/ 11 w 41"/>
                <a:gd name="T11" fmla="*/ 39 h 41"/>
                <a:gd name="T12" fmla="*/ 15 w 41"/>
                <a:gd name="T13" fmla="*/ 40 h 41"/>
                <a:gd name="T14" fmla="*/ 21 w 41"/>
                <a:gd name="T15" fmla="*/ 41 h 41"/>
                <a:gd name="T16" fmla="*/ 21 w 41"/>
                <a:gd name="T17" fmla="*/ 41 h 41"/>
                <a:gd name="T18" fmla="*/ 30 w 41"/>
                <a:gd name="T19" fmla="*/ 39 h 41"/>
                <a:gd name="T20" fmla="*/ 34 w 41"/>
                <a:gd name="T21" fmla="*/ 36 h 41"/>
                <a:gd name="T22" fmla="*/ 40 w 41"/>
                <a:gd name="T23" fmla="*/ 28 h 41"/>
                <a:gd name="T24" fmla="*/ 41 w 41"/>
                <a:gd name="T25" fmla="*/ 24 h 41"/>
                <a:gd name="T26" fmla="*/ 41 w 41"/>
                <a:gd name="T27" fmla="*/ 20 h 41"/>
                <a:gd name="T28" fmla="*/ 29 w 41"/>
                <a:gd name="T29" fmla="*/ 2 h 41"/>
                <a:gd name="T30" fmla="*/ 25 w 41"/>
                <a:gd name="T31" fmla="*/ 0 h 41"/>
                <a:gd name="T32" fmla="*/ 21 w 41"/>
                <a:gd name="T3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1" h="41">
                  <a:moveTo>
                    <a:pt x="21" y="0"/>
                  </a:moveTo>
                  <a:cubicBezTo>
                    <a:pt x="21" y="0"/>
                    <a:pt x="21" y="0"/>
                    <a:pt x="20" y="0"/>
                  </a:cubicBezTo>
                  <a:cubicBezTo>
                    <a:pt x="14" y="0"/>
                    <a:pt x="7" y="4"/>
                    <a:pt x="4" y="9"/>
                  </a:cubicBezTo>
                  <a:cubicBezTo>
                    <a:pt x="3" y="10"/>
                    <a:pt x="2" y="11"/>
                    <a:pt x="2" y="13"/>
                  </a:cubicBezTo>
                  <a:cubicBezTo>
                    <a:pt x="1" y="15"/>
                    <a:pt x="0" y="18"/>
                    <a:pt x="0" y="21"/>
                  </a:cubicBezTo>
                  <a:cubicBezTo>
                    <a:pt x="0" y="29"/>
                    <a:pt x="5" y="35"/>
                    <a:pt x="11" y="39"/>
                  </a:cubicBezTo>
                  <a:cubicBezTo>
                    <a:pt x="12" y="39"/>
                    <a:pt x="14" y="40"/>
                    <a:pt x="15" y="40"/>
                  </a:cubicBezTo>
                  <a:cubicBezTo>
                    <a:pt x="17" y="41"/>
                    <a:pt x="19" y="41"/>
                    <a:pt x="21" y="41"/>
                  </a:cubicBezTo>
                  <a:cubicBezTo>
                    <a:pt x="21" y="41"/>
                    <a:pt x="21" y="41"/>
                    <a:pt x="21" y="41"/>
                  </a:cubicBezTo>
                  <a:cubicBezTo>
                    <a:pt x="24" y="41"/>
                    <a:pt x="28" y="40"/>
                    <a:pt x="30" y="39"/>
                  </a:cubicBezTo>
                  <a:cubicBezTo>
                    <a:pt x="32" y="38"/>
                    <a:pt x="33" y="37"/>
                    <a:pt x="34" y="36"/>
                  </a:cubicBezTo>
                  <a:cubicBezTo>
                    <a:pt x="37" y="34"/>
                    <a:pt x="39" y="31"/>
                    <a:pt x="40" y="28"/>
                  </a:cubicBezTo>
                  <a:cubicBezTo>
                    <a:pt x="40" y="27"/>
                    <a:pt x="41" y="25"/>
                    <a:pt x="41" y="24"/>
                  </a:cubicBezTo>
                  <a:cubicBezTo>
                    <a:pt x="41" y="23"/>
                    <a:pt x="41" y="21"/>
                    <a:pt x="41" y="20"/>
                  </a:cubicBezTo>
                  <a:cubicBezTo>
                    <a:pt x="41" y="12"/>
                    <a:pt x="36" y="5"/>
                    <a:pt x="29" y="2"/>
                  </a:cubicBezTo>
                  <a:cubicBezTo>
                    <a:pt x="27" y="1"/>
                    <a:pt x="26" y="1"/>
                    <a:pt x="25" y="0"/>
                  </a:cubicBezTo>
                  <a:cubicBezTo>
                    <a:pt x="23" y="0"/>
                    <a:pt x="22" y="0"/>
                    <a:pt x="2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7" name="Freeform 20258"/>
            <p:cNvSpPr/>
            <p:nvPr/>
          </p:nvSpPr>
          <p:spPr bwMode="auto">
            <a:xfrm>
              <a:off x="6135734" y="-717222"/>
              <a:ext cx="119394" cy="119394"/>
            </a:xfrm>
            <a:custGeom>
              <a:avLst/>
              <a:gdLst>
                <a:gd name="T0" fmla="*/ 38 w 76"/>
                <a:gd name="T1" fmla="*/ 0 h 76"/>
                <a:gd name="T2" fmla="*/ 38 w 76"/>
                <a:gd name="T3" fmla="*/ 1 h 76"/>
                <a:gd name="T4" fmla="*/ 22 w 76"/>
                <a:gd name="T5" fmla="*/ 4 h 76"/>
                <a:gd name="T6" fmla="*/ 18 w 76"/>
                <a:gd name="T7" fmla="*/ 6 h 76"/>
                <a:gd name="T8" fmla="*/ 1 w 76"/>
                <a:gd name="T9" fmla="*/ 39 h 76"/>
                <a:gd name="T10" fmla="*/ 2 w 76"/>
                <a:gd name="T11" fmla="*/ 46 h 76"/>
                <a:gd name="T12" fmla="*/ 3 w 76"/>
                <a:gd name="T13" fmla="*/ 51 h 76"/>
                <a:gd name="T14" fmla="*/ 38 w 76"/>
                <a:gd name="T15" fmla="*/ 76 h 76"/>
                <a:gd name="T16" fmla="*/ 39 w 76"/>
                <a:gd name="T17" fmla="*/ 76 h 76"/>
                <a:gd name="T18" fmla="*/ 52 w 76"/>
                <a:gd name="T19" fmla="*/ 73 h 76"/>
                <a:gd name="T20" fmla="*/ 56 w 76"/>
                <a:gd name="T21" fmla="*/ 72 h 76"/>
                <a:gd name="T22" fmla="*/ 76 w 76"/>
                <a:gd name="T23" fmla="*/ 38 h 76"/>
                <a:gd name="T24" fmla="*/ 76 w 76"/>
                <a:gd name="T25" fmla="*/ 33 h 76"/>
                <a:gd name="T26" fmla="*/ 75 w 76"/>
                <a:gd name="T27" fmla="*/ 29 h 76"/>
                <a:gd name="T28" fmla="*/ 38 w 76"/>
                <a:gd name="T29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6" h="76">
                  <a:moveTo>
                    <a:pt x="38" y="0"/>
                  </a:moveTo>
                  <a:cubicBezTo>
                    <a:pt x="38" y="0"/>
                    <a:pt x="38" y="1"/>
                    <a:pt x="38" y="1"/>
                  </a:cubicBezTo>
                  <a:cubicBezTo>
                    <a:pt x="32" y="1"/>
                    <a:pt x="27" y="2"/>
                    <a:pt x="22" y="4"/>
                  </a:cubicBezTo>
                  <a:cubicBezTo>
                    <a:pt x="21" y="5"/>
                    <a:pt x="20" y="5"/>
                    <a:pt x="18" y="6"/>
                  </a:cubicBezTo>
                  <a:cubicBezTo>
                    <a:pt x="8" y="13"/>
                    <a:pt x="0" y="25"/>
                    <a:pt x="1" y="39"/>
                  </a:cubicBezTo>
                  <a:cubicBezTo>
                    <a:pt x="1" y="42"/>
                    <a:pt x="1" y="44"/>
                    <a:pt x="2" y="46"/>
                  </a:cubicBezTo>
                  <a:cubicBezTo>
                    <a:pt x="2" y="48"/>
                    <a:pt x="2" y="49"/>
                    <a:pt x="3" y="51"/>
                  </a:cubicBezTo>
                  <a:cubicBezTo>
                    <a:pt x="8" y="65"/>
                    <a:pt x="22" y="76"/>
                    <a:pt x="38" y="76"/>
                  </a:cubicBezTo>
                  <a:cubicBezTo>
                    <a:pt x="39" y="76"/>
                    <a:pt x="39" y="76"/>
                    <a:pt x="39" y="76"/>
                  </a:cubicBezTo>
                  <a:cubicBezTo>
                    <a:pt x="44" y="76"/>
                    <a:pt x="48" y="75"/>
                    <a:pt x="52" y="73"/>
                  </a:cubicBezTo>
                  <a:cubicBezTo>
                    <a:pt x="54" y="73"/>
                    <a:pt x="55" y="72"/>
                    <a:pt x="56" y="72"/>
                  </a:cubicBezTo>
                  <a:cubicBezTo>
                    <a:pt x="68" y="65"/>
                    <a:pt x="76" y="52"/>
                    <a:pt x="76" y="38"/>
                  </a:cubicBezTo>
                  <a:cubicBezTo>
                    <a:pt x="76" y="36"/>
                    <a:pt x="76" y="35"/>
                    <a:pt x="76" y="33"/>
                  </a:cubicBezTo>
                  <a:cubicBezTo>
                    <a:pt x="76" y="32"/>
                    <a:pt x="75" y="31"/>
                    <a:pt x="75" y="29"/>
                  </a:cubicBezTo>
                  <a:cubicBezTo>
                    <a:pt x="71" y="13"/>
                    <a:pt x="56" y="0"/>
                    <a:pt x="38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8" name="Freeform 20259"/>
            <p:cNvSpPr/>
            <p:nvPr/>
          </p:nvSpPr>
          <p:spPr bwMode="auto">
            <a:xfrm>
              <a:off x="6909460" y="362657"/>
              <a:ext cx="119394" cy="119394"/>
            </a:xfrm>
            <a:custGeom>
              <a:avLst/>
              <a:gdLst>
                <a:gd name="T0" fmla="*/ 38 w 76"/>
                <a:gd name="T1" fmla="*/ 0 h 76"/>
                <a:gd name="T2" fmla="*/ 37 w 76"/>
                <a:gd name="T3" fmla="*/ 0 h 76"/>
                <a:gd name="T4" fmla="*/ 31 w 76"/>
                <a:gd name="T5" fmla="*/ 1 h 76"/>
                <a:gd name="T6" fmla="*/ 26 w 76"/>
                <a:gd name="T7" fmla="*/ 2 h 76"/>
                <a:gd name="T8" fmla="*/ 13 w 76"/>
                <a:gd name="T9" fmla="*/ 10 h 76"/>
                <a:gd name="T10" fmla="*/ 10 w 76"/>
                <a:gd name="T11" fmla="*/ 13 h 76"/>
                <a:gd name="T12" fmla="*/ 2 w 76"/>
                <a:gd name="T13" fmla="*/ 26 h 76"/>
                <a:gd name="T14" fmla="*/ 1 w 76"/>
                <a:gd name="T15" fmla="*/ 30 h 76"/>
                <a:gd name="T16" fmla="*/ 0 w 76"/>
                <a:gd name="T17" fmla="*/ 39 h 76"/>
                <a:gd name="T18" fmla="*/ 12 w 76"/>
                <a:gd name="T19" fmla="*/ 66 h 76"/>
                <a:gd name="T20" fmla="*/ 16 w 76"/>
                <a:gd name="T21" fmla="*/ 69 h 76"/>
                <a:gd name="T22" fmla="*/ 38 w 76"/>
                <a:gd name="T23" fmla="*/ 76 h 76"/>
                <a:gd name="T24" fmla="*/ 39 w 76"/>
                <a:gd name="T25" fmla="*/ 76 h 76"/>
                <a:gd name="T26" fmla="*/ 68 w 76"/>
                <a:gd name="T27" fmla="*/ 62 h 76"/>
                <a:gd name="T28" fmla="*/ 70 w 76"/>
                <a:gd name="T29" fmla="*/ 58 h 76"/>
                <a:gd name="T30" fmla="*/ 76 w 76"/>
                <a:gd name="T31" fmla="*/ 38 h 76"/>
                <a:gd name="T32" fmla="*/ 65 w 76"/>
                <a:gd name="T33" fmla="*/ 12 h 76"/>
                <a:gd name="T34" fmla="*/ 62 w 76"/>
                <a:gd name="T35" fmla="*/ 9 h 76"/>
                <a:gd name="T36" fmla="*/ 43 w 76"/>
                <a:gd name="T37" fmla="*/ 1 h 76"/>
                <a:gd name="T38" fmla="*/ 39 w 76"/>
                <a:gd name="T39" fmla="*/ 0 h 76"/>
                <a:gd name="T40" fmla="*/ 38 w 76"/>
                <a:gd name="T41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6" h="76">
                  <a:moveTo>
                    <a:pt x="38" y="0"/>
                  </a:moveTo>
                  <a:cubicBezTo>
                    <a:pt x="38" y="0"/>
                    <a:pt x="38" y="0"/>
                    <a:pt x="37" y="0"/>
                  </a:cubicBezTo>
                  <a:cubicBezTo>
                    <a:pt x="35" y="0"/>
                    <a:pt x="33" y="1"/>
                    <a:pt x="31" y="1"/>
                  </a:cubicBezTo>
                  <a:cubicBezTo>
                    <a:pt x="29" y="1"/>
                    <a:pt x="28" y="2"/>
                    <a:pt x="26" y="2"/>
                  </a:cubicBezTo>
                  <a:cubicBezTo>
                    <a:pt x="21" y="4"/>
                    <a:pt x="17" y="7"/>
                    <a:pt x="13" y="10"/>
                  </a:cubicBezTo>
                  <a:cubicBezTo>
                    <a:pt x="12" y="11"/>
                    <a:pt x="11" y="12"/>
                    <a:pt x="10" y="13"/>
                  </a:cubicBezTo>
                  <a:cubicBezTo>
                    <a:pt x="7" y="17"/>
                    <a:pt x="4" y="21"/>
                    <a:pt x="2" y="26"/>
                  </a:cubicBezTo>
                  <a:cubicBezTo>
                    <a:pt x="2" y="27"/>
                    <a:pt x="2" y="28"/>
                    <a:pt x="1" y="30"/>
                  </a:cubicBezTo>
                  <a:cubicBezTo>
                    <a:pt x="1" y="33"/>
                    <a:pt x="0" y="36"/>
                    <a:pt x="0" y="39"/>
                  </a:cubicBezTo>
                  <a:cubicBezTo>
                    <a:pt x="0" y="50"/>
                    <a:pt x="5" y="59"/>
                    <a:pt x="12" y="66"/>
                  </a:cubicBezTo>
                  <a:cubicBezTo>
                    <a:pt x="13" y="67"/>
                    <a:pt x="15" y="68"/>
                    <a:pt x="16" y="69"/>
                  </a:cubicBezTo>
                  <a:cubicBezTo>
                    <a:pt x="22" y="73"/>
                    <a:pt x="30" y="76"/>
                    <a:pt x="38" y="76"/>
                  </a:cubicBezTo>
                  <a:cubicBezTo>
                    <a:pt x="38" y="76"/>
                    <a:pt x="39" y="76"/>
                    <a:pt x="39" y="76"/>
                  </a:cubicBezTo>
                  <a:cubicBezTo>
                    <a:pt x="50" y="76"/>
                    <a:pt x="61" y="70"/>
                    <a:pt x="68" y="62"/>
                  </a:cubicBezTo>
                  <a:cubicBezTo>
                    <a:pt x="68" y="61"/>
                    <a:pt x="69" y="60"/>
                    <a:pt x="70" y="58"/>
                  </a:cubicBezTo>
                  <a:cubicBezTo>
                    <a:pt x="74" y="52"/>
                    <a:pt x="76" y="45"/>
                    <a:pt x="76" y="38"/>
                  </a:cubicBezTo>
                  <a:cubicBezTo>
                    <a:pt x="76" y="27"/>
                    <a:pt x="72" y="18"/>
                    <a:pt x="65" y="12"/>
                  </a:cubicBezTo>
                  <a:cubicBezTo>
                    <a:pt x="64" y="11"/>
                    <a:pt x="63" y="10"/>
                    <a:pt x="62" y="9"/>
                  </a:cubicBezTo>
                  <a:cubicBezTo>
                    <a:pt x="57" y="5"/>
                    <a:pt x="50" y="2"/>
                    <a:pt x="43" y="1"/>
                  </a:cubicBezTo>
                  <a:cubicBezTo>
                    <a:pt x="42" y="1"/>
                    <a:pt x="40" y="0"/>
                    <a:pt x="39" y="0"/>
                  </a:cubicBezTo>
                  <a:cubicBezTo>
                    <a:pt x="39" y="0"/>
                    <a:pt x="38" y="0"/>
                    <a:pt x="38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9" name="Freeform 20260"/>
            <p:cNvSpPr/>
            <p:nvPr/>
          </p:nvSpPr>
          <p:spPr bwMode="auto">
            <a:xfrm>
              <a:off x="6668004" y="-811936"/>
              <a:ext cx="76038" cy="75372"/>
            </a:xfrm>
            <a:custGeom>
              <a:avLst/>
              <a:gdLst>
                <a:gd name="T0" fmla="*/ 24 w 48"/>
                <a:gd name="T1" fmla="*/ 0 h 48"/>
                <a:gd name="T2" fmla="*/ 24 w 48"/>
                <a:gd name="T3" fmla="*/ 0 h 48"/>
                <a:gd name="T4" fmla="*/ 4 w 48"/>
                <a:gd name="T5" fmla="*/ 11 h 48"/>
                <a:gd name="T6" fmla="*/ 2 w 48"/>
                <a:gd name="T7" fmla="*/ 15 h 48"/>
                <a:gd name="T8" fmla="*/ 0 w 48"/>
                <a:gd name="T9" fmla="*/ 24 h 48"/>
                <a:gd name="T10" fmla="*/ 1 w 48"/>
                <a:gd name="T11" fmla="*/ 27 h 48"/>
                <a:gd name="T12" fmla="*/ 2 w 48"/>
                <a:gd name="T13" fmla="*/ 31 h 48"/>
                <a:gd name="T14" fmla="*/ 15 w 48"/>
                <a:gd name="T15" fmla="*/ 46 h 48"/>
                <a:gd name="T16" fmla="*/ 19 w 48"/>
                <a:gd name="T17" fmla="*/ 47 h 48"/>
                <a:gd name="T18" fmla="*/ 19 w 48"/>
                <a:gd name="T19" fmla="*/ 47 h 48"/>
                <a:gd name="T20" fmla="*/ 24 w 48"/>
                <a:gd name="T21" fmla="*/ 48 h 48"/>
                <a:gd name="T22" fmla="*/ 25 w 48"/>
                <a:gd name="T23" fmla="*/ 48 h 48"/>
                <a:gd name="T24" fmla="*/ 27 w 48"/>
                <a:gd name="T25" fmla="*/ 47 h 48"/>
                <a:gd name="T26" fmla="*/ 32 w 48"/>
                <a:gd name="T27" fmla="*/ 47 h 48"/>
                <a:gd name="T28" fmla="*/ 39 w 48"/>
                <a:gd name="T29" fmla="*/ 43 h 48"/>
                <a:gd name="T30" fmla="*/ 42 w 48"/>
                <a:gd name="T31" fmla="*/ 40 h 48"/>
                <a:gd name="T32" fmla="*/ 48 w 48"/>
                <a:gd name="T33" fmla="*/ 23 h 48"/>
                <a:gd name="T34" fmla="*/ 48 w 48"/>
                <a:gd name="T35" fmla="*/ 22 h 48"/>
                <a:gd name="T36" fmla="*/ 48 w 48"/>
                <a:gd name="T37" fmla="*/ 18 h 48"/>
                <a:gd name="T38" fmla="*/ 30 w 48"/>
                <a:gd name="T39" fmla="*/ 0 h 48"/>
                <a:gd name="T40" fmla="*/ 26 w 48"/>
                <a:gd name="T41" fmla="*/ 0 h 48"/>
                <a:gd name="T42" fmla="*/ 24 w 48"/>
                <a:gd name="T43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8" h="48">
                  <a:moveTo>
                    <a:pt x="24" y="0"/>
                  </a:moveTo>
                  <a:cubicBezTo>
                    <a:pt x="24" y="0"/>
                    <a:pt x="24" y="0"/>
                    <a:pt x="24" y="0"/>
                  </a:cubicBezTo>
                  <a:cubicBezTo>
                    <a:pt x="15" y="0"/>
                    <a:pt x="8" y="5"/>
                    <a:pt x="4" y="11"/>
                  </a:cubicBezTo>
                  <a:cubicBezTo>
                    <a:pt x="3" y="13"/>
                    <a:pt x="2" y="14"/>
                    <a:pt x="2" y="15"/>
                  </a:cubicBezTo>
                  <a:cubicBezTo>
                    <a:pt x="1" y="18"/>
                    <a:pt x="0" y="21"/>
                    <a:pt x="0" y="24"/>
                  </a:cubicBezTo>
                  <a:cubicBezTo>
                    <a:pt x="0" y="25"/>
                    <a:pt x="1" y="26"/>
                    <a:pt x="1" y="27"/>
                  </a:cubicBezTo>
                  <a:cubicBezTo>
                    <a:pt x="1" y="28"/>
                    <a:pt x="1" y="30"/>
                    <a:pt x="2" y="31"/>
                  </a:cubicBezTo>
                  <a:cubicBezTo>
                    <a:pt x="4" y="38"/>
                    <a:pt x="9" y="43"/>
                    <a:pt x="15" y="46"/>
                  </a:cubicBezTo>
                  <a:cubicBezTo>
                    <a:pt x="16" y="46"/>
                    <a:pt x="17" y="47"/>
                    <a:pt x="19" y="47"/>
                  </a:cubicBezTo>
                  <a:cubicBezTo>
                    <a:pt x="19" y="47"/>
                    <a:pt x="19" y="47"/>
                    <a:pt x="19" y="47"/>
                  </a:cubicBezTo>
                  <a:cubicBezTo>
                    <a:pt x="20" y="47"/>
                    <a:pt x="22" y="48"/>
                    <a:pt x="24" y="48"/>
                  </a:cubicBezTo>
                  <a:cubicBezTo>
                    <a:pt x="25" y="48"/>
                    <a:pt x="25" y="48"/>
                    <a:pt x="25" y="48"/>
                  </a:cubicBezTo>
                  <a:cubicBezTo>
                    <a:pt x="26" y="48"/>
                    <a:pt x="27" y="48"/>
                    <a:pt x="27" y="47"/>
                  </a:cubicBezTo>
                  <a:cubicBezTo>
                    <a:pt x="29" y="47"/>
                    <a:pt x="30" y="47"/>
                    <a:pt x="32" y="47"/>
                  </a:cubicBezTo>
                  <a:cubicBezTo>
                    <a:pt x="34" y="46"/>
                    <a:pt x="37" y="44"/>
                    <a:pt x="39" y="43"/>
                  </a:cubicBezTo>
                  <a:cubicBezTo>
                    <a:pt x="40" y="42"/>
                    <a:pt x="41" y="41"/>
                    <a:pt x="42" y="40"/>
                  </a:cubicBezTo>
                  <a:cubicBezTo>
                    <a:pt x="46" y="35"/>
                    <a:pt x="48" y="30"/>
                    <a:pt x="48" y="23"/>
                  </a:cubicBezTo>
                  <a:cubicBezTo>
                    <a:pt x="48" y="23"/>
                    <a:pt x="48" y="22"/>
                    <a:pt x="48" y="22"/>
                  </a:cubicBezTo>
                  <a:cubicBezTo>
                    <a:pt x="48" y="20"/>
                    <a:pt x="48" y="19"/>
                    <a:pt x="48" y="18"/>
                  </a:cubicBezTo>
                  <a:cubicBezTo>
                    <a:pt x="45" y="9"/>
                    <a:pt x="39" y="3"/>
                    <a:pt x="30" y="0"/>
                  </a:cubicBezTo>
                  <a:cubicBezTo>
                    <a:pt x="29" y="0"/>
                    <a:pt x="27" y="0"/>
                    <a:pt x="26" y="0"/>
                  </a:cubicBezTo>
                  <a:cubicBezTo>
                    <a:pt x="25" y="0"/>
                    <a:pt x="25" y="0"/>
                    <a:pt x="24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0" name="Freeform 20262"/>
            <p:cNvSpPr/>
            <p:nvPr/>
          </p:nvSpPr>
          <p:spPr bwMode="auto">
            <a:xfrm>
              <a:off x="7177596" y="-893978"/>
              <a:ext cx="69368" cy="68034"/>
            </a:xfrm>
            <a:custGeom>
              <a:avLst/>
              <a:gdLst>
                <a:gd name="T0" fmla="*/ 22 w 44"/>
                <a:gd name="T1" fmla="*/ 0 h 43"/>
                <a:gd name="T2" fmla="*/ 22 w 44"/>
                <a:gd name="T3" fmla="*/ 0 h 43"/>
                <a:gd name="T4" fmla="*/ 10 w 44"/>
                <a:gd name="T5" fmla="*/ 3 h 43"/>
                <a:gd name="T6" fmla="*/ 7 w 44"/>
                <a:gd name="T7" fmla="*/ 6 h 43"/>
                <a:gd name="T8" fmla="*/ 0 w 44"/>
                <a:gd name="T9" fmla="*/ 22 h 43"/>
                <a:gd name="T10" fmla="*/ 0 w 44"/>
                <a:gd name="T11" fmla="*/ 23 h 43"/>
                <a:gd name="T12" fmla="*/ 1 w 44"/>
                <a:gd name="T13" fmla="*/ 27 h 43"/>
                <a:gd name="T14" fmla="*/ 13 w 44"/>
                <a:gd name="T15" fmla="*/ 41 h 43"/>
                <a:gd name="T16" fmla="*/ 17 w 44"/>
                <a:gd name="T17" fmla="*/ 43 h 43"/>
                <a:gd name="T18" fmla="*/ 22 w 44"/>
                <a:gd name="T19" fmla="*/ 43 h 43"/>
                <a:gd name="T20" fmla="*/ 22 w 44"/>
                <a:gd name="T21" fmla="*/ 43 h 43"/>
                <a:gd name="T22" fmla="*/ 27 w 44"/>
                <a:gd name="T23" fmla="*/ 42 h 43"/>
                <a:gd name="T24" fmla="*/ 31 w 44"/>
                <a:gd name="T25" fmla="*/ 41 h 43"/>
                <a:gd name="T26" fmla="*/ 36 w 44"/>
                <a:gd name="T27" fmla="*/ 38 h 43"/>
                <a:gd name="T28" fmla="*/ 39 w 44"/>
                <a:gd name="T29" fmla="*/ 35 h 43"/>
                <a:gd name="T30" fmla="*/ 44 w 44"/>
                <a:gd name="T31" fmla="*/ 21 h 43"/>
                <a:gd name="T32" fmla="*/ 34 w 44"/>
                <a:gd name="T33" fmla="*/ 4 h 43"/>
                <a:gd name="T34" fmla="*/ 31 w 44"/>
                <a:gd name="T35" fmla="*/ 2 h 43"/>
                <a:gd name="T36" fmla="*/ 22 w 44"/>
                <a:gd name="T37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4" h="43">
                  <a:moveTo>
                    <a:pt x="22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17" y="0"/>
                    <a:pt x="13" y="1"/>
                    <a:pt x="10" y="3"/>
                  </a:cubicBezTo>
                  <a:cubicBezTo>
                    <a:pt x="9" y="4"/>
                    <a:pt x="8" y="5"/>
                    <a:pt x="7" y="6"/>
                  </a:cubicBezTo>
                  <a:cubicBezTo>
                    <a:pt x="3" y="10"/>
                    <a:pt x="0" y="16"/>
                    <a:pt x="0" y="22"/>
                  </a:cubicBezTo>
                  <a:cubicBezTo>
                    <a:pt x="0" y="22"/>
                    <a:pt x="0" y="23"/>
                    <a:pt x="0" y="23"/>
                  </a:cubicBezTo>
                  <a:cubicBezTo>
                    <a:pt x="0" y="24"/>
                    <a:pt x="1" y="26"/>
                    <a:pt x="1" y="27"/>
                  </a:cubicBezTo>
                  <a:cubicBezTo>
                    <a:pt x="3" y="34"/>
                    <a:pt x="7" y="39"/>
                    <a:pt x="13" y="41"/>
                  </a:cubicBezTo>
                  <a:cubicBezTo>
                    <a:pt x="15" y="42"/>
                    <a:pt x="16" y="42"/>
                    <a:pt x="17" y="43"/>
                  </a:cubicBezTo>
                  <a:cubicBezTo>
                    <a:pt x="19" y="43"/>
                    <a:pt x="20" y="43"/>
                    <a:pt x="22" y="43"/>
                  </a:cubicBezTo>
                  <a:cubicBezTo>
                    <a:pt x="22" y="43"/>
                    <a:pt x="22" y="43"/>
                    <a:pt x="22" y="43"/>
                  </a:cubicBezTo>
                  <a:cubicBezTo>
                    <a:pt x="24" y="43"/>
                    <a:pt x="26" y="43"/>
                    <a:pt x="27" y="42"/>
                  </a:cubicBezTo>
                  <a:cubicBezTo>
                    <a:pt x="29" y="42"/>
                    <a:pt x="30" y="42"/>
                    <a:pt x="31" y="41"/>
                  </a:cubicBezTo>
                  <a:cubicBezTo>
                    <a:pt x="33" y="40"/>
                    <a:pt x="34" y="39"/>
                    <a:pt x="36" y="38"/>
                  </a:cubicBezTo>
                  <a:cubicBezTo>
                    <a:pt x="37" y="37"/>
                    <a:pt x="38" y="36"/>
                    <a:pt x="39" y="35"/>
                  </a:cubicBezTo>
                  <a:cubicBezTo>
                    <a:pt x="42" y="31"/>
                    <a:pt x="44" y="26"/>
                    <a:pt x="44" y="21"/>
                  </a:cubicBezTo>
                  <a:cubicBezTo>
                    <a:pt x="43" y="14"/>
                    <a:pt x="40" y="8"/>
                    <a:pt x="34" y="4"/>
                  </a:cubicBezTo>
                  <a:cubicBezTo>
                    <a:pt x="33" y="3"/>
                    <a:pt x="32" y="2"/>
                    <a:pt x="31" y="2"/>
                  </a:cubicBezTo>
                  <a:cubicBezTo>
                    <a:pt x="28" y="0"/>
                    <a:pt x="25" y="0"/>
                    <a:pt x="22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1" name="Freeform 20263"/>
            <p:cNvSpPr/>
            <p:nvPr/>
          </p:nvSpPr>
          <p:spPr bwMode="auto">
            <a:xfrm>
              <a:off x="7429724" y="-162275"/>
              <a:ext cx="105387" cy="105387"/>
            </a:xfrm>
            <a:custGeom>
              <a:avLst/>
              <a:gdLst>
                <a:gd name="T0" fmla="*/ 33 w 67"/>
                <a:gd name="T1" fmla="*/ 0 h 67"/>
                <a:gd name="T2" fmla="*/ 33 w 67"/>
                <a:gd name="T3" fmla="*/ 0 h 67"/>
                <a:gd name="T4" fmla="*/ 24 w 67"/>
                <a:gd name="T5" fmla="*/ 1 h 67"/>
                <a:gd name="T6" fmla="*/ 20 w 67"/>
                <a:gd name="T7" fmla="*/ 3 h 67"/>
                <a:gd name="T8" fmla="*/ 7 w 67"/>
                <a:gd name="T9" fmla="*/ 13 h 67"/>
                <a:gd name="T10" fmla="*/ 4 w 67"/>
                <a:gd name="T11" fmla="*/ 17 h 67"/>
                <a:gd name="T12" fmla="*/ 0 w 67"/>
                <a:gd name="T13" fmla="*/ 34 h 67"/>
                <a:gd name="T14" fmla="*/ 8 w 67"/>
                <a:gd name="T15" fmla="*/ 56 h 67"/>
                <a:gd name="T16" fmla="*/ 12 w 67"/>
                <a:gd name="T17" fmla="*/ 59 h 67"/>
                <a:gd name="T18" fmla="*/ 27 w 67"/>
                <a:gd name="T19" fmla="*/ 67 h 67"/>
                <a:gd name="T20" fmla="*/ 32 w 67"/>
                <a:gd name="T21" fmla="*/ 67 h 67"/>
                <a:gd name="T22" fmla="*/ 33 w 67"/>
                <a:gd name="T23" fmla="*/ 67 h 67"/>
                <a:gd name="T24" fmla="*/ 34 w 67"/>
                <a:gd name="T25" fmla="*/ 67 h 67"/>
                <a:gd name="T26" fmla="*/ 48 w 67"/>
                <a:gd name="T27" fmla="*/ 64 h 67"/>
                <a:gd name="T28" fmla="*/ 51 w 67"/>
                <a:gd name="T29" fmla="*/ 62 h 67"/>
                <a:gd name="T30" fmla="*/ 67 w 67"/>
                <a:gd name="T31" fmla="*/ 33 h 67"/>
                <a:gd name="T32" fmla="*/ 67 w 67"/>
                <a:gd name="T33" fmla="*/ 32 h 67"/>
                <a:gd name="T34" fmla="*/ 66 w 67"/>
                <a:gd name="T35" fmla="*/ 28 h 67"/>
                <a:gd name="T36" fmla="*/ 33 w 67"/>
                <a:gd name="T37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7" h="67">
                  <a:moveTo>
                    <a:pt x="33" y="0"/>
                  </a:moveTo>
                  <a:cubicBezTo>
                    <a:pt x="33" y="0"/>
                    <a:pt x="33" y="0"/>
                    <a:pt x="33" y="0"/>
                  </a:cubicBezTo>
                  <a:cubicBezTo>
                    <a:pt x="30" y="0"/>
                    <a:pt x="27" y="1"/>
                    <a:pt x="24" y="1"/>
                  </a:cubicBezTo>
                  <a:cubicBezTo>
                    <a:pt x="23" y="2"/>
                    <a:pt x="21" y="2"/>
                    <a:pt x="20" y="3"/>
                  </a:cubicBezTo>
                  <a:cubicBezTo>
                    <a:pt x="15" y="5"/>
                    <a:pt x="10" y="9"/>
                    <a:pt x="7" y="13"/>
                  </a:cubicBezTo>
                  <a:cubicBezTo>
                    <a:pt x="6" y="14"/>
                    <a:pt x="5" y="15"/>
                    <a:pt x="4" y="17"/>
                  </a:cubicBezTo>
                  <a:cubicBezTo>
                    <a:pt x="1" y="22"/>
                    <a:pt x="0" y="28"/>
                    <a:pt x="0" y="34"/>
                  </a:cubicBezTo>
                  <a:cubicBezTo>
                    <a:pt x="0" y="43"/>
                    <a:pt x="3" y="50"/>
                    <a:pt x="8" y="56"/>
                  </a:cubicBezTo>
                  <a:cubicBezTo>
                    <a:pt x="9" y="57"/>
                    <a:pt x="10" y="58"/>
                    <a:pt x="12" y="59"/>
                  </a:cubicBezTo>
                  <a:cubicBezTo>
                    <a:pt x="16" y="63"/>
                    <a:pt x="21" y="65"/>
                    <a:pt x="27" y="67"/>
                  </a:cubicBezTo>
                  <a:cubicBezTo>
                    <a:pt x="29" y="67"/>
                    <a:pt x="30" y="67"/>
                    <a:pt x="32" y="67"/>
                  </a:cubicBezTo>
                  <a:cubicBezTo>
                    <a:pt x="32" y="67"/>
                    <a:pt x="33" y="67"/>
                    <a:pt x="33" y="67"/>
                  </a:cubicBezTo>
                  <a:cubicBezTo>
                    <a:pt x="33" y="67"/>
                    <a:pt x="34" y="67"/>
                    <a:pt x="34" y="67"/>
                  </a:cubicBezTo>
                  <a:cubicBezTo>
                    <a:pt x="39" y="67"/>
                    <a:pt x="43" y="66"/>
                    <a:pt x="48" y="64"/>
                  </a:cubicBezTo>
                  <a:cubicBezTo>
                    <a:pt x="49" y="63"/>
                    <a:pt x="50" y="63"/>
                    <a:pt x="51" y="62"/>
                  </a:cubicBezTo>
                  <a:cubicBezTo>
                    <a:pt x="61" y="56"/>
                    <a:pt x="67" y="45"/>
                    <a:pt x="67" y="33"/>
                  </a:cubicBezTo>
                  <a:cubicBezTo>
                    <a:pt x="67" y="33"/>
                    <a:pt x="67" y="32"/>
                    <a:pt x="67" y="32"/>
                  </a:cubicBezTo>
                  <a:cubicBezTo>
                    <a:pt x="67" y="31"/>
                    <a:pt x="66" y="29"/>
                    <a:pt x="66" y="28"/>
                  </a:cubicBezTo>
                  <a:cubicBezTo>
                    <a:pt x="63" y="12"/>
                    <a:pt x="50" y="0"/>
                    <a:pt x="33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2" name="Freeform 20292"/>
            <p:cNvSpPr/>
            <p:nvPr/>
          </p:nvSpPr>
          <p:spPr bwMode="auto">
            <a:xfrm>
              <a:off x="5911620" y="-1176121"/>
              <a:ext cx="78706" cy="77372"/>
            </a:xfrm>
            <a:custGeom>
              <a:avLst/>
              <a:gdLst>
                <a:gd name="T0" fmla="*/ 25 w 50"/>
                <a:gd name="T1" fmla="*/ 0 h 49"/>
                <a:gd name="T2" fmla="*/ 25 w 50"/>
                <a:gd name="T3" fmla="*/ 0 h 49"/>
                <a:gd name="T4" fmla="*/ 0 w 50"/>
                <a:gd name="T5" fmla="*/ 25 h 49"/>
                <a:gd name="T6" fmla="*/ 8 w 50"/>
                <a:gd name="T7" fmla="*/ 42 h 49"/>
                <a:gd name="T8" fmla="*/ 12 w 50"/>
                <a:gd name="T9" fmla="*/ 45 h 49"/>
                <a:gd name="T10" fmla="*/ 14 w 50"/>
                <a:gd name="T11" fmla="*/ 46 h 49"/>
                <a:gd name="T12" fmla="*/ 18 w 50"/>
                <a:gd name="T13" fmla="*/ 48 h 49"/>
                <a:gd name="T14" fmla="*/ 25 w 50"/>
                <a:gd name="T15" fmla="*/ 49 h 49"/>
                <a:gd name="T16" fmla="*/ 26 w 50"/>
                <a:gd name="T17" fmla="*/ 49 h 49"/>
                <a:gd name="T18" fmla="*/ 34 w 50"/>
                <a:gd name="T19" fmla="*/ 48 h 49"/>
                <a:gd name="T20" fmla="*/ 38 w 50"/>
                <a:gd name="T21" fmla="*/ 46 h 49"/>
                <a:gd name="T22" fmla="*/ 47 w 50"/>
                <a:gd name="T23" fmla="*/ 37 h 49"/>
                <a:gd name="T24" fmla="*/ 48 w 50"/>
                <a:gd name="T25" fmla="*/ 33 h 49"/>
                <a:gd name="T26" fmla="*/ 50 w 50"/>
                <a:gd name="T27" fmla="*/ 29 h 49"/>
                <a:gd name="T28" fmla="*/ 50 w 50"/>
                <a:gd name="T29" fmla="*/ 24 h 49"/>
                <a:gd name="T30" fmla="*/ 49 w 50"/>
                <a:gd name="T31" fmla="*/ 19 h 49"/>
                <a:gd name="T32" fmla="*/ 48 w 50"/>
                <a:gd name="T33" fmla="*/ 15 h 49"/>
                <a:gd name="T34" fmla="*/ 25 w 50"/>
                <a:gd name="T35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0" h="49">
                  <a:moveTo>
                    <a:pt x="25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11" y="0"/>
                    <a:pt x="0" y="11"/>
                    <a:pt x="0" y="25"/>
                  </a:cubicBezTo>
                  <a:cubicBezTo>
                    <a:pt x="0" y="32"/>
                    <a:pt x="3" y="38"/>
                    <a:pt x="8" y="42"/>
                  </a:cubicBezTo>
                  <a:cubicBezTo>
                    <a:pt x="9" y="43"/>
                    <a:pt x="10" y="44"/>
                    <a:pt x="12" y="45"/>
                  </a:cubicBezTo>
                  <a:cubicBezTo>
                    <a:pt x="12" y="46"/>
                    <a:pt x="13" y="46"/>
                    <a:pt x="14" y="46"/>
                  </a:cubicBezTo>
                  <a:cubicBezTo>
                    <a:pt x="15" y="47"/>
                    <a:pt x="16" y="48"/>
                    <a:pt x="18" y="48"/>
                  </a:cubicBezTo>
                  <a:cubicBezTo>
                    <a:pt x="20" y="49"/>
                    <a:pt x="23" y="49"/>
                    <a:pt x="25" y="49"/>
                  </a:cubicBezTo>
                  <a:cubicBezTo>
                    <a:pt x="25" y="49"/>
                    <a:pt x="25" y="49"/>
                    <a:pt x="26" y="49"/>
                  </a:cubicBezTo>
                  <a:cubicBezTo>
                    <a:pt x="29" y="49"/>
                    <a:pt x="31" y="49"/>
                    <a:pt x="34" y="48"/>
                  </a:cubicBezTo>
                  <a:cubicBezTo>
                    <a:pt x="35" y="47"/>
                    <a:pt x="37" y="46"/>
                    <a:pt x="38" y="46"/>
                  </a:cubicBezTo>
                  <a:cubicBezTo>
                    <a:pt x="42" y="44"/>
                    <a:pt x="45" y="40"/>
                    <a:pt x="47" y="37"/>
                  </a:cubicBezTo>
                  <a:cubicBezTo>
                    <a:pt x="47" y="36"/>
                    <a:pt x="48" y="34"/>
                    <a:pt x="48" y="33"/>
                  </a:cubicBezTo>
                  <a:cubicBezTo>
                    <a:pt x="49" y="32"/>
                    <a:pt x="49" y="31"/>
                    <a:pt x="50" y="29"/>
                  </a:cubicBezTo>
                  <a:cubicBezTo>
                    <a:pt x="50" y="27"/>
                    <a:pt x="50" y="26"/>
                    <a:pt x="50" y="24"/>
                  </a:cubicBezTo>
                  <a:cubicBezTo>
                    <a:pt x="50" y="22"/>
                    <a:pt x="50" y="20"/>
                    <a:pt x="49" y="19"/>
                  </a:cubicBezTo>
                  <a:cubicBezTo>
                    <a:pt x="49" y="17"/>
                    <a:pt x="49" y="16"/>
                    <a:pt x="48" y="15"/>
                  </a:cubicBezTo>
                  <a:cubicBezTo>
                    <a:pt x="44" y="6"/>
                    <a:pt x="35" y="0"/>
                    <a:pt x="2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3" name="Freeform 20293"/>
            <p:cNvSpPr>
              <a:spLocks noEditPoints="1"/>
            </p:cNvSpPr>
            <p:nvPr/>
          </p:nvSpPr>
          <p:spPr bwMode="auto">
            <a:xfrm>
              <a:off x="5870933" y="-1216808"/>
              <a:ext cx="160748" cy="158747"/>
            </a:xfrm>
            <a:custGeom>
              <a:avLst/>
              <a:gdLst>
                <a:gd name="T0" fmla="*/ 27 w 102"/>
                <a:gd name="T1" fmla="*/ 78 h 101"/>
                <a:gd name="T2" fmla="*/ 14 w 102"/>
                <a:gd name="T3" fmla="*/ 51 h 101"/>
                <a:gd name="T4" fmla="*/ 51 w 102"/>
                <a:gd name="T5" fmla="*/ 13 h 101"/>
                <a:gd name="T6" fmla="*/ 51 w 102"/>
                <a:gd name="T7" fmla="*/ 13 h 101"/>
                <a:gd name="T8" fmla="*/ 86 w 102"/>
                <a:gd name="T9" fmla="*/ 37 h 101"/>
                <a:gd name="T10" fmla="*/ 87 w 102"/>
                <a:gd name="T11" fmla="*/ 41 h 101"/>
                <a:gd name="T12" fmla="*/ 88 w 102"/>
                <a:gd name="T13" fmla="*/ 50 h 101"/>
                <a:gd name="T14" fmla="*/ 87 w 102"/>
                <a:gd name="T15" fmla="*/ 59 h 101"/>
                <a:gd name="T16" fmla="*/ 86 w 102"/>
                <a:gd name="T17" fmla="*/ 63 h 101"/>
                <a:gd name="T18" fmla="*/ 86 w 102"/>
                <a:gd name="T19" fmla="*/ 64 h 101"/>
                <a:gd name="T20" fmla="*/ 84 w 102"/>
                <a:gd name="T21" fmla="*/ 68 h 101"/>
                <a:gd name="T22" fmla="*/ 69 w 102"/>
                <a:gd name="T23" fmla="*/ 83 h 101"/>
                <a:gd name="T24" fmla="*/ 66 w 102"/>
                <a:gd name="T25" fmla="*/ 84 h 101"/>
                <a:gd name="T26" fmla="*/ 52 w 102"/>
                <a:gd name="T27" fmla="*/ 87 h 101"/>
                <a:gd name="T28" fmla="*/ 51 w 102"/>
                <a:gd name="T29" fmla="*/ 87 h 101"/>
                <a:gd name="T30" fmla="*/ 40 w 102"/>
                <a:gd name="T31" fmla="*/ 85 h 101"/>
                <a:gd name="T32" fmla="*/ 36 w 102"/>
                <a:gd name="T33" fmla="*/ 84 h 101"/>
                <a:gd name="T34" fmla="*/ 31 w 102"/>
                <a:gd name="T35" fmla="*/ 81 h 101"/>
                <a:gd name="T36" fmla="*/ 27 w 102"/>
                <a:gd name="T37" fmla="*/ 78 h 101"/>
                <a:gd name="T38" fmla="*/ 51 w 102"/>
                <a:gd name="T39" fmla="*/ 0 h 101"/>
                <a:gd name="T40" fmla="*/ 50 w 102"/>
                <a:gd name="T41" fmla="*/ 0 h 101"/>
                <a:gd name="T42" fmla="*/ 1 w 102"/>
                <a:gd name="T43" fmla="*/ 51 h 101"/>
                <a:gd name="T44" fmla="*/ 19 w 102"/>
                <a:gd name="T45" fmla="*/ 90 h 101"/>
                <a:gd name="T46" fmla="*/ 23 w 102"/>
                <a:gd name="T47" fmla="*/ 92 h 101"/>
                <a:gd name="T48" fmla="*/ 31 w 102"/>
                <a:gd name="T49" fmla="*/ 97 h 101"/>
                <a:gd name="T50" fmla="*/ 35 w 102"/>
                <a:gd name="T51" fmla="*/ 98 h 101"/>
                <a:gd name="T52" fmla="*/ 51 w 102"/>
                <a:gd name="T53" fmla="*/ 101 h 101"/>
                <a:gd name="T54" fmla="*/ 52 w 102"/>
                <a:gd name="T55" fmla="*/ 101 h 101"/>
                <a:gd name="T56" fmla="*/ 72 w 102"/>
                <a:gd name="T57" fmla="*/ 97 h 101"/>
                <a:gd name="T58" fmla="*/ 76 w 102"/>
                <a:gd name="T59" fmla="*/ 95 h 101"/>
                <a:gd name="T60" fmla="*/ 96 w 102"/>
                <a:gd name="T61" fmla="*/ 74 h 101"/>
                <a:gd name="T62" fmla="*/ 98 w 102"/>
                <a:gd name="T63" fmla="*/ 70 h 101"/>
                <a:gd name="T64" fmla="*/ 99 w 102"/>
                <a:gd name="T65" fmla="*/ 67 h 101"/>
                <a:gd name="T66" fmla="*/ 100 w 102"/>
                <a:gd name="T67" fmla="*/ 63 h 101"/>
                <a:gd name="T68" fmla="*/ 102 w 102"/>
                <a:gd name="T69" fmla="*/ 49 h 101"/>
                <a:gd name="T70" fmla="*/ 100 w 102"/>
                <a:gd name="T71" fmla="*/ 38 h 101"/>
                <a:gd name="T72" fmla="*/ 99 w 102"/>
                <a:gd name="T73" fmla="*/ 34 h 101"/>
                <a:gd name="T74" fmla="*/ 51 w 102"/>
                <a:gd name="T75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02" h="101">
                  <a:moveTo>
                    <a:pt x="27" y="78"/>
                  </a:moveTo>
                  <a:cubicBezTo>
                    <a:pt x="19" y="72"/>
                    <a:pt x="14" y="62"/>
                    <a:pt x="14" y="51"/>
                  </a:cubicBezTo>
                  <a:cubicBezTo>
                    <a:pt x="14" y="31"/>
                    <a:pt x="30" y="14"/>
                    <a:pt x="51" y="13"/>
                  </a:cubicBezTo>
                  <a:cubicBezTo>
                    <a:pt x="51" y="13"/>
                    <a:pt x="51" y="13"/>
                    <a:pt x="51" y="13"/>
                  </a:cubicBezTo>
                  <a:cubicBezTo>
                    <a:pt x="67" y="13"/>
                    <a:pt x="80" y="23"/>
                    <a:pt x="86" y="37"/>
                  </a:cubicBezTo>
                  <a:cubicBezTo>
                    <a:pt x="86" y="39"/>
                    <a:pt x="87" y="40"/>
                    <a:pt x="87" y="41"/>
                  </a:cubicBezTo>
                  <a:cubicBezTo>
                    <a:pt x="88" y="44"/>
                    <a:pt x="88" y="47"/>
                    <a:pt x="88" y="50"/>
                  </a:cubicBezTo>
                  <a:cubicBezTo>
                    <a:pt x="88" y="53"/>
                    <a:pt x="88" y="56"/>
                    <a:pt x="87" y="59"/>
                  </a:cubicBezTo>
                  <a:cubicBezTo>
                    <a:pt x="87" y="60"/>
                    <a:pt x="86" y="62"/>
                    <a:pt x="86" y="63"/>
                  </a:cubicBezTo>
                  <a:cubicBezTo>
                    <a:pt x="86" y="63"/>
                    <a:pt x="86" y="64"/>
                    <a:pt x="86" y="64"/>
                  </a:cubicBezTo>
                  <a:cubicBezTo>
                    <a:pt x="85" y="65"/>
                    <a:pt x="84" y="67"/>
                    <a:pt x="84" y="68"/>
                  </a:cubicBezTo>
                  <a:cubicBezTo>
                    <a:pt x="80" y="74"/>
                    <a:pt x="75" y="79"/>
                    <a:pt x="69" y="83"/>
                  </a:cubicBezTo>
                  <a:cubicBezTo>
                    <a:pt x="68" y="83"/>
                    <a:pt x="67" y="84"/>
                    <a:pt x="66" y="84"/>
                  </a:cubicBezTo>
                  <a:cubicBezTo>
                    <a:pt x="61" y="86"/>
                    <a:pt x="57" y="87"/>
                    <a:pt x="52" y="87"/>
                  </a:cubicBezTo>
                  <a:cubicBezTo>
                    <a:pt x="52" y="87"/>
                    <a:pt x="51" y="87"/>
                    <a:pt x="51" y="87"/>
                  </a:cubicBezTo>
                  <a:cubicBezTo>
                    <a:pt x="47" y="87"/>
                    <a:pt x="43" y="87"/>
                    <a:pt x="40" y="85"/>
                  </a:cubicBezTo>
                  <a:cubicBezTo>
                    <a:pt x="38" y="85"/>
                    <a:pt x="37" y="84"/>
                    <a:pt x="36" y="84"/>
                  </a:cubicBezTo>
                  <a:cubicBezTo>
                    <a:pt x="34" y="83"/>
                    <a:pt x="32" y="82"/>
                    <a:pt x="31" y="81"/>
                  </a:cubicBezTo>
                  <a:cubicBezTo>
                    <a:pt x="29" y="80"/>
                    <a:pt x="28" y="79"/>
                    <a:pt x="27" y="78"/>
                  </a:cubicBezTo>
                  <a:moveTo>
                    <a:pt x="51" y="0"/>
                  </a:moveTo>
                  <a:cubicBezTo>
                    <a:pt x="51" y="0"/>
                    <a:pt x="51" y="0"/>
                    <a:pt x="50" y="0"/>
                  </a:cubicBezTo>
                  <a:cubicBezTo>
                    <a:pt x="22" y="0"/>
                    <a:pt x="0" y="23"/>
                    <a:pt x="1" y="51"/>
                  </a:cubicBezTo>
                  <a:cubicBezTo>
                    <a:pt x="1" y="67"/>
                    <a:pt x="8" y="81"/>
                    <a:pt x="19" y="90"/>
                  </a:cubicBezTo>
                  <a:cubicBezTo>
                    <a:pt x="21" y="90"/>
                    <a:pt x="22" y="91"/>
                    <a:pt x="23" y="92"/>
                  </a:cubicBezTo>
                  <a:cubicBezTo>
                    <a:pt x="25" y="94"/>
                    <a:pt x="28" y="95"/>
                    <a:pt x="31" y="97"/>
                  </a:cubicBezTo>
                  <a:cubicBezTo>
                    <a:pt x="32" y="97"/>
                    <a:pt x="34" y="98"/>
                    <a:pt x="35" y="98"/>
                  </a:cubicBezTo>
                  <a:cubicBezTo>
                    <a:pt x="40" y="100"/>
                    <a:pt x="46" y="101"/>
                    <a:pt x="51" y="101"/>
                  </a:cubicBezTo>
                  <a:cubicBezTo>
                    <a:pt x="51" y="101"/>
                    <a:pt x="52" y="101"/>
                    <a:pt x="52" y="101"/>
                  </a:cubicBezTo>
                  <a:cubicBezTo>
                    <a:pt x="59" y="101"/>
                    <a:pt x="66" y="99"/>
                    <a:pt x="72" y="97"/>
                  </a:cubicBezTo>
                  <a:cubicBezTo>
                    <a:pt x="73" y="96"/>
                    <a:pt x="74" y="95"/>
                    <a:pt x="76" y="95"/>
                  </a:cubicBezTo>
                  <a:cubicBezTo>
                    <a:pt x="84" y="90"/>
                    <a:pt x="91" y="83"/>
                    <a:pt x="96" y="74"/>
                  </a:cubicBezTo>
                  <a:cubicBezTo>
                    <a:pt x="97" y="72"/>
                    <a:pt x="97" y="71"/>
                    <a:pt x="98" y="70"/>
                  </a:cubicBezTo>
                  <a:cubicBezTo>
                    <a:pt x="98" y="69"/>
                    <a:pt x="98" y="68"/>
                    <a:pt x="99" y="67"/>
                  </a:cubicBezTo>
                  <a:cubicBezTo>
                    <a:pt x="99" y="66"/>
                    <a:pt x="100" y="64"/>
                    <a:pt x="100" y="63"/>
                  </a:cubicBezTo>
                  <a:cubicBezTo>
                    <a:pt x="101" y="59"/>
                    <a:pt x="102" y="54"/>
                    <a:pt x="102" y="49"/>
                  </a:cubicBezTo>
                  <a:cubicBezTo>
                    <a:pt x="102" y="46"/>
                    <a:pt x="101" y="42"/>
                    <a:pt x="100" y="38"/>
                  </a:cubicBezTo>
                  <a:cubicBezTo>
                    <a:pt x="100" y="37"/>
                    <a:pt x="99" y="35"/>
                    <a:pt x="99" y="34"/>
                  </a:cubicBezTo>
                  <a:cubicBezTo>
                    <a:pt x="92" y="14"/>
                    <a:pt x="73" y="0"/>
                    <a:pt x="5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4" name="Freeform 20294"/>
            <p:cNvSpPr/>
            <p:nvPr/>
          </p:nvSpPr>
          <p:spPr bwMode="auto">
            <a:xfrm>
              <a:off x="7021516" y="-438414"/>
              <a:ext cx="78706" cy="77372"/>
            </a:xfrm>
            <a:custGeom>
              <a:avLst/>
              <a:gdLst>
                <a:gd name="T0" fmla="*/ 25 w 50"/>
                <a:gd name="T1" fmla="*/ 0 h 49"/>
                <a:gd name="T2" fmla="*/ 25 w 50"/>
                <a:gd name="T3" fmla="*/ 0 h 49"/>
                <a:gd name="T4" fmla="*/ 20 w 50"/>
                <a:gd name="T5" fmla="*/ 0 h 49"/>
                <a:gd name="T6" fmla="*/ 16 w 50"/>
                <a:gd name="T7" fmla="*/ 1 h 49"/>
                <a:gd name="T8" fmla="*/ 8 w 50"/>
                <a:gd name="T9" fmla="*/ 6 h 49"/>
                <a:gd name="T10" fmla="*/ 5 w 50"/>
                <a:gd name="T11" fmla="*/ 10 h 49"/>
                <a:gd name="T12" fmla="*/ 0 w 50"/>
                <a:gd name="T13" fmla="*/ 25 h 49"/>
                <a:gd name="T14" fmla="*/ 3 w 50"/>
                <a:gd name="T15" fmla="*/ 36 h 49"/>
                <a:gd name="T16" fmla="*/ 6 w 50"/>
                <a:gd name="T17" fmla="*/ 40 h 49"/>
                <a:gd name="T18" fmla="*/ 21 w 50"/>
                <a:gd name="T19" fmla="*/ 49 h 49"/>
                <a:gd name="T20" fmla="*/ 25 w 50"/>
                <a:gd name="T21" fmla="*/ 49 h 49"/>
                <a:gd name="T22" fmla="*/ 25 w 50"/>
                <a:gd name="T23" fmla="*/ 49 h 49"/>
                <a:gd name="T24" fmla="*/ 26 w 50"/>
                <a:gd name="T25" fmla="*/ 49 h 49"/>
                <a:gd name="T26" fmla="*/ 29 w 50"/>
                <a:gd name="T27" fmla="*/ 49 h 49"/>
                <a:gd name="T28" fmla="*/ 33 w 50"/>
                <a:gd name="T29" fmla="*/ 48 h 49"/>
                <a:gd name="T30" fmla="*/ 43 w 50"/>
                <a:gd name="T31" fmla="*/ 42 h 49"/>
                <a:gd name="T32" fmla="*/ 45 w 50"/>
                <a:gd name="T33" fmla="*/ 39 h 49"/>
                <a:gd name="T34" fmla="*/ 50 w 50"/>
                <a:gd name="T35" fmla="*/ 24 h 49"/>
                <a:gd name="T36" fmla="*/ 36 w 50"/>
                <a:gd name="T37" fmla="*/ 2 h 49"/>
                <a:gd name="T38" fmla="*/ 32 w 50"/>
                <a:gd name="T39" fmla="*/ 0 h 49"/>
                <a:gd name="T40" fmla="*/ 25 w 50"/>
                <a:gd name="T4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0" h="49">
                  <a:moveTo>
                    <a:pt x="25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3" y="0"/>
                    <a:pt x="22" y="0"/>
                    <a:pt x="20" y="0"/>
                  </a:cubicBezTo>
                  <a:cubicBezTo>
                    <a:pt x="19" y="0"/>
                    <a:pt x="17" y="1"/>
                    <a:pt x="16" y="1"/>
                  </a:cubicBezTo>
                  <a:cubicBezTo>
                    <a:pt x="13" y="3"/>
                    <a:pt x="10" y="4"/>
                    <a:pt x="8" y="6"/>
                  </a:cubicBezTo>
                  <a:cubicBezTo>
                    <a:pt x="7" y="7"/>
                    <a:pt x="6" y="8"/>
                    <a:pt x="5" y="10"/>
                  </a:cubicBezTo>
                  <a:cubicBezTo>
                    <a:pt x="2" y="14"/>
                    <a:pt x="0" y="19"/>
                    <a:pt x="0" y="25"/>
                  </a:cubicBezTo>
                  <a:cubicBezTo>
                    <a:pt x="0" y="29"/>
                    <a:pt x="1" y="33"/>
                    <a:pt x="3" y="36"/>
                  </a:cubicBezTo>
                  <a:cubicBezTo>
                    <a:pt x="4" y="38"/>
                    <a:pt x="5" y="39"/>
                    <a:pt x="6" y="40"/>
                  </a:cubicBezTo>
                  <a:cubicBezTo>
                    <a:pt x="9" y="45"/>
                    <a:pt x="15" y="48"/>
                    <a:pt x="21" y="49"/>
                  </a:cubicBezTo>
                  <a:cubicBezTo>
                    <a:pt x="22" y="49"/>
                    <a:pt x="23" y="49"/>
                    <a:pt x="25" y="49"/>
                  </a:cubicBezTo>
                  <a:cubicBezTo>
                    <a:pt x="25" y="49"/>
                    <a:pt x="25" y="49"/>
                    <a:pt x="25" y="49"/>
                  </a:cubicBezTo>
                  <a:cubicBezTo>
                    <a:pt x="25" y="49"/>
                    <a:pt x="25" y="49"/>
                    <a:pt x="26" y="49"/>
                  </a:cubicBezTo>
                  <a:cubicBezTo>
                    <a:pt x="27" y="49"/>
                    <a:pt x="28" y="49"/>
                    <a:pt x="29" y="49"/>
                  </a:cubicBezTo>
                  <a:cubicBezTo>
                    <a:pt x="31" y="49"/>
                    <a:pt x="32" y="48"/>
                    <a:pt x="33" y="48"/>
                  </a:cubicBezTo>
                  <a:cubicBezTo>
                    <a:pt x="37" y="47"/>
                    <a:pt x="40" y="45"/>
                    <a:pt x="43" y="42"/>
                  </a:cubicBezTo>
                  <a:cubicBezTo>
                    <a:pt x="44" y="41"/>
                    <a:pt x="45" y="40"/>
                    <a:pt x="45" y="39"/>
                  </a:cubicBezTo>
                  <a:cubicBezTo>
                    <a:pt x="48" y="35"/>
                    <a:pt x="50" y="30"/>
                    <a:pt x="50" y="24"/>
                  </a:cubicBezTo>
                  <a:cubicBezTo>
                    <a:pt x="50" y="14"/>
                    <a:pt x="44" y="6"/>
                    <a:pt x="36" y="2"/>
                  </a:cubicBezTo>
                  <a:cubicBezTo>
                    <a:pt x="35" y="1"/>
                    <a:pt x="33" y="1"/>
                    <a:pt x="32" y="0"/>
                  </a:cubicBezTo>
                  <a:cubicBezTo>
                    <a:pt x="30" y="0"/>
                    <a:pt x="27" y="0"/>
                    <a:pt x="2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5" name="Freeform 20295"/>
            <p:cNvSpPr>
              <a:spLocks noEditPoints="1"/>
            </p:cNvSpPr>
            <p:nvPr/>
          </p:nvSpPr>
          <p:spPr bwMode="auto">
            <a:xfrm>
              <a:off x="6980162" y="-479102"/>
              <a:ext cx="160748" cy="158747"/>
            </a:xfrm>
            <a:custGeom>
              <a:avLst/>
              <a:gdLst>
                <a:gd name="T0" fmla="*/ 43 w 102"/>
                <a:gd name="T1" fmla="*/ 14 h 101"/>
                <a:gd name="T2" fmla="*/ 51 w 102"/>
                <a:gd name="T3" fmla="*/ 13 h 101"/>
                <a:gd name="T4" fmla="*/ 51 w 102"/>
                <a:gd name="T5" fmla="*/ 13 h 101"/>
                <a:gd name="T6" fmla="*/ 62 w 102"/>
                <a:gd name="T7" fmla="*/ 15 h 101"/>
                <a:gd name="T8" fmla="*/ 66 w 102"/>
                <a:gd name="T9" fmla="*/ 16 h 101"/>
                <a:gd name="T10" fmla="*/ 88 w 102"/>
                <a:gd name="T11" fmla="*/ 50 h 101"/>
                <a:gd name="T12" fmla="*/ 81 w 102"/>
                <a:gd name="T13" fmla="*/ 72 h 101"/>
                <a:gd name="T14" fmla="*/ 79 w 102"/>
                <a:gd name="T15" fmla="*/ 75 h 101"/>
                <a:gd name="T16" fmla="*/ 63 w 102"/>
                <a:gd name="T17" fmla="*/ 85 h 101"/>
                <a:gd name="T18" fmla="*/ 59 w 102"/>
                <a:gd name="T19" fmla="*/ 87 h 101"/>
                <a:gd name="T20" fmla="*/ 52 w 102"/>
                <a:gd name="T21" fmla="*/ 87 h 101"/>
                <a:gd name="T22" fmla="*/ 51 w 102"/>
                <a:gd name="T23" fmla="*/ 87 h 101"/>
                <a:gd name="T24" fmla="*/ 50 w 102"/>
                <a:gd name="T25" fmla="*/ 87 h 101"/>
                <a:gd name="T26" fmla="*/ 45 w 102"/>
                <a:gd name="T27" fmla="*/ 87 h 101"/>
                <a:gd name="T28" fmla="*/ 21 w 102"/>
                <a:gd name="T29" fmla="*/ 71 h 101"/>
                <a:gd name="T30" fmla="*/ 19 w 102"/>
                <a:gd name="T31" fmla="*/ 68 h 101"/>
                <a:gd name="T32" fmla="*/ 14 w 102"/>
                <a:gd name="T33" fmla="*/ 51 h 101"/>
                <a:gd name="T34" fmla="*/ 23 w 102"/>
                <a:gd name="T35" fmla="*/ 27 h 101"/>
                <a:gd name="T36" fmla="*/ 26 w 102"/>
                <a:gd name="T37" fmla="*/ 24 h 101"/>
                <a:gd name="T38" fmla="*/ 39 w 102"/>
                <a:gd name="T39" fmla="*/ 16 h 101"/>
                <a:gd name="T40" fmla="*/ 43 w 102"/>
                <a:gd name="T41" fmla="*/ 14 h 101"/>
                <a:gd name="T42" fmla="*/ 51 w 102"/>
                <a:gd name="T43" fmla="*/ 0 h 101"/>
                <a:gd name="T44" fmla="*/ 50 w 102"/>
                <a:gd name="T45" fmla="*/ 0 h 101"/>
                <a:gd name="T46" fmla="*/ 39 w 102"/>
                <a:gd name="T47" fmla="*/ 1 h 101"/>
                <a:gd name="T48" fmla="*/ 35 w 102"/>
                <a:gd name="T49" fmla="*/ 3 h 101"/>
                <a:gd name="T50" fmla="*/ 17 w 102"/>
                <a:gd name="T51" fmla="*/ 14 h 101"/>
                <a:gd name="T52" fmla="*/ 14 w 102"/>
                <a:gd name="T53" fmla="*/ 17 h 101"/>
                <a:gd name="T54" fmla="*/ 1 w 102"/>
                <a:gd name="T55" fmla="*/ 51 h 101"/>
                <a:gd name="T56" fmla="*/ 6 w 102"/>
                <a:gd name="T57" fmla="*/ 74 h 101"/>
                <a:gd name="T58" fmla="*/ 9 w 102"/>
                <a:gd name="T59" fmla="*/ 78 h 101"/>
                <a:gd name="T60" fmla="*/ 44 w 102"/>
                <a:gd name="T61" fmla="*/ 100 h 101"/>
                <a:gd name="T62" fmla="*/ 48 w 102"/>
                <a:gd name="T63" fmla="*/ 101 h 101"/>
                <a:gd name="T64" fmla="*/ 51 w 102"/>
                <a:gd name="T65" fmla="*/ 101 h 101"/>
                <a:gd name="T66" fmla="*/ 52 w 102"/>
                <a:gd name="T67" fmla="*/ 101 h 101"/>
                <a:gd name="T68" fmla="*/ 63 w 102"/>
                <a:gd name="T69" fmla="*/ 100 h 101"/>
                <a:gd name="T70" fmla="*/ 67 w 102"/>
                <a:gd name="T71" fmla="*/ 98 h 101"/>
                <a:gd name="T72" fmla="*/ 90 w 102"/>
                <a:gd name="T73" fmla="*/ 83 h 101"/>
                <a:gd name="T74" fmla="*/ 93 w 102"/>
                <a:gd name="T75" fmla="*/ 79 h 101"/>
                <a:gd name="T76" fmla="*/ 102 w 102"/>
                <a:gd name="T77" fmla="*/ 49 h 101"/>
                <a:gd name="T78" fmla="*/ 70 w 102"/>
                <a:gd name="T79" fmla="*/ 3 h 101"/>
                <a:gd name="T80" fmla="*/ 66 w 102"/>
                <a:gd name="T81" fmla="*/ 2 h 101"/>
                <a:gd name="T82" fmla="*/ 51 w 102"/>
                <a:gd name="T8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02" h="101">
                  <a:moveTo>
                    <a:pt x="43" y="14"/>
                  </a:moveTo>
                  <a:cubicBezTo>
                    <a:pt x="45" y="14"/>
                    <a:pt x="48" y="14"/>
                    <a:pt x="51" y="13"/>
                  </a:cubicBezTo>
                  <a:cubicBezTo>
                    <a:pt x="51" y="13"/>
                    <a:pt x="51" y="13"/>
                    <a:pt x="51" y="13"/>
                  </a:cubicBezTo>
                  <a:cubicBezTo>
                    <a:pt x="55" y="13"/>
                    <a:pt x="58" y="14"/>
                    <a:pt x="62" y="15"/>
                  </a:cubicBezTo>
                  <a:cubicBezTo>
                    <a:pt x="63" y="15"/>
                    <a:pt x="64" y="16"/>
                    <a:pt x="66" y="16"/>
                  </a:cubicBezTo>
                  <a:cubicBezTo>
                    <a:pt x="79" y="22"/>
                    <a:pt x="88" y="35"/>
                    <a:pt x="88" y="50"/>
                  </a:cubicBezTo>
                  <a:cubicBezTo>
                    <a:pt x="88" y="58"/>
                    <a:pt x="86" y="65"/>
                    <a:pt x="81" y="72"/>
                  </a:cubicBezTo>
                  <a:cubicBezTo>
                    <a:pt x="81" y="73"/>
                    <a:pt x="80" y="74"/>
                    <a:pt x="79" y="75"/>
                  </a:cubicBezTo>
                  <a:cubicBezTo>
                    <a:pt x="74" y="80"/>
                    <a:pt x="69" y="83"/>
                    <a:pt x="63" y="85"/>
                  </a:cubicBezTo>
                  <a:cubicBezTo>
                    <a:pt x="61" y="86"/>
                    <a:pt x="60" y="86"/>
                    <a:pt x="59" y="87"/>
                  </a:cubicBezTo>
                  <a:cubicBezTo>
                    <a:pt x="56" y="87"/>
                    <a:pt x="54" y="87"/>
                    <a:pt x="52" y="87"/>
                  </a:cubicBezTo>
                  <a:cubicBezTo>
                    <a:pt x="52" y="87"/>
                    <a:pt x="51" y="87"/>
                    <a:pt x="51" y="87"/>
                  </a:cubicBezTo>
                  <a:cubicBezTo>
                    <a:pt x="51" y="87"/>
                    <a:pt x="50" y="87"/>
                    <a:pt x="50" y="87"/>
                  </a:cubicBezTo>
                  <a:cubicBezTo>
                    <a:pt x="48" y="87"/>
                    <a:pt x="47" y="87"/>
                    <a:pt x="45" y="87"/>
                  </a:cubicBezTo>
                  <a:cubicBezTo>
                    <a:pt x="35" y="85"/>
                    <a:pt x="26" y="80"/>
                    <a:pt x="21" y="71"/>
                  </a:cubicBezTo>
                  <a:cubicBezTo>
                    <a:pt x="20" y="70"/>
                    <a:pt x="19" y="69"/>
                    <a:pt x="19" y="68"/>
                  </a:cubicBezTo>
                  <a:cubicBezTo>
                    <a:pt x="16" y="63"/>
                    <a:pt x="14" y="57"/>
                    <a:pt x="14" y="51"/>
                  </a:cubicBezTo>
                  <a:cubicBezTo>
                    <a:pt x="14" y="42"/>
                    <a:pt x="17" y="33"/>
                    <a:pt x="23" y="27"/>
                  </a:cubicBezTo>
                  <a:cubicBezTo>
                    <a:pt x="24" y="26"/>
                    <a:pt x="25" y="25"/>
                    <a:pt x="26" y="24"/>
                  </a:cubicBezTo>
                  <a:cubicBezTo>
                    <a:pt x="30" y="20"/>
                    <a:pt x="34" y="17"/>
                    <a:pt x="39" y="16"/>
                  </a:cubicBezTo>
                  <a:cubicBezTo>
                    <a:pt x="40" y="15"/>
                    <a:pt x="41" y="15"/>
                    <a:pt x="43" y="14"/>
                  </a:cubicBezTo>
                  <a:moveTo>
                    <a:pt x="51" y="0"/>
                  </a:moveTo>
                  <a:cubicBezTo>
                    <a:pt x="51" y="0"/>
                    <a:pt x="51" y="0"/>
                    <a:pt x="50" y="0"/>
                  </a:cubicBezTo>
                  <a:cubicBezTo>
                    <a:pt x="46" y="0"/>
                    <a:pt x="43" y="0"/>
                    <a:pt x="39" y="1"/>
                  </a:cubicBezTo>
                  <a:cubicBezTo>
                    <a:pt x="38" y="2"/>
                    <a:pt x="36" y="2"/>
                    <a:pt x="35" y="3"/>
                  </a:cubicBezTo>
                  <a:cubicBezTo>
                    <a:pt x="28" y="5"/>
                    <a:pt x="22" y="9"/>
                    <a:pt x="17" y="14"/>
                  </a:cubicBezTo>
                  <a:cubicBezTo>
                    <a:pt x="16" y="15"/>
                    <a:pt x="15" y="16"/>
                    <a:pt x="14" y="17"/>
                  </a:cubicBezTo>
                  <a:cubicBezTo>
                    <a:pt x="5" y="26"/>
                    <a:pt x="0" y="38"/>
                    <a:pt x="1" y="51"/>
                  </a:cubicBezTo>
                  <a:cubicBezTo>
                    <a:pt x="1" y="59"/>
                    <a:pt x="3" y="67"/>
                    <a:pt x="6" y="74"/>
                  </a:cubicBezTo>
                  <a:cubicBezTo>
                    <a:pt x="7" y="75"/>
                    <a:pt x="8" y="76"/>
                    <a:pt x="9" y="78"/>
                  </a:cubicBezTo>
                  <a:cubicBezTo>
                    <a:pt x="16" y="90"/>
                    <a:pt x="29" y="98"/>
                    <a:pt x="44" y="100"/>
                  </a:cubicBezTo>
                  <a:cubicBezTo>
                    <a:pt x="45" y="101"/>
                    <a:pt x="47" y="101"/>
                    <a:pt x="48" y="101"/>
                  </a:cubicBezTo>
                  <a:cubicBezTo>
                    <a:pt x="49" y="101"/>
                    <a:pt x="50" y="101"/>
                    <a:pt x="51" y="101"/>
                  </a:cubicBezTo>
                  <a:cubicBezTo>
                    <a:pt x="51" y="101"/>
                    <a:pt x="52" y="101"/>
                    <a:pt x="52" y="101"/>
                  </a:cubicBezTo>
                  <a:cubicBezTo>
                    <a:pt x="56" y="101"/>
                    <a:pt x="59" y="100"/>
                    <a:pt x="63" y="100"/>
                  </a:cubicBezTo>
                  <a:cubicBezTo>
                    <a:pt x="64" y="99"/>
                    <a:pt x="65" y="99"/>
                    <a:pt x="67" y="98"/>
                  </a:cubicBezTo>
                  <a:cubicBezTo>
                    <a:pt x="76" y="95"/>
                    <a:pt x="84" y="90"/>
                    <a:pt x="90" y="83"/>
                  </a:cubicBezTo>
                  <a:cubicBezTo>
                    <a:pt x="91" y="82"/>
                    <a:pt x="92" y="80"/>
                    <a:pt x="93" y="79"/>
                  </a:cubicBezTo>
                  <a:cubicBezTo>
                    <a:pt x="98" y="71"/>
                    <a:pt x="102" y="61"/>
                    <a:pt x="102" y="49"/>
                  </a:cubicBezTo>
                  <a:cubicBezTo>
                    <a:pt x="101" y="29"/>
                    <a:pt x="88" y="11"/>
                    <a:pt x="70" y="3"/>
                  </a:cubicBezTo>
                  <a:cubicBezTo>
                    <a:pt x="68" y="3"/>
                    <a:pt x="67" y="2"/>
                    <a:pt x="66" y="2"/>
                  </a:cubicBezTo>
                  <a:cubicBezTo>
                    <a:pt x="61" y="1"/>
                    <a:pt x="56" y="0"/>
                    <a:pt x="5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6" name="Freeform 20296"/>
            <p:cNvSpPr/>
            <p:nvPr/>
          </p:nvSpPr>
          <p:spPr bwMode="auto">
            <a:xfrm>
              <a:off x="7349016" y="669479"/>
              <a:ext cx="77372" cy="79374"/>
            </a:xfrm>
            <a:custGeom>
              <a:avLst/>
              <a:gdLst>
                <a:gd name="T0" fmla="*/ 25 w 49"/>
                <a:gd name="T1" fmla="*/ 0 h 50"/>
                <a:gd name="T2" fmla="*/ 24 w 49"/>
                <a:gd name="T3" fmla="*/ 0 h 50"/>
                <a:gd name="T4" fmla="*/ 20 w 49"/>
                <a:gd name="T5" fmla="*/ 1 h 50"/>
                <a:gd name="T6" fmla="*/ 15 w 49"/>
                <a:gd name="T7" fmla="*/ 2 h 50"/>
                <a:gd name="T8" fmla="*/ 5 w 49"/>
                <a:gd name="T9" fmla="*/ 9 h 50"/>
                <a:gd name="T10" fmla="*/ 3 w 49"/>
                <a:gd name="T11" fmla="*/ 13 h 50"/>
                <a:gd name="T12" fmla="*/ 0 w 49"/>
                <a:gd name="T13" fmla="*/ 25 h 50"/>
                <a:gd name="T14" fmla="*/ 0 w 49"/>
                <a:gd name="T15" fmla="*/ 31 h 50"/>
                <a:gd name="T16" fmla="*/ 2 w 49"/>
                <a:gd name="T17" fmla="*/ 35 h 50"/>
                <a:gd name="T18" fmla="*/ 25 w 49"/>
                <a:gd name="T19" fmla="*/ 50 h 50"/>
                <a:gd name="T20" fmla="*/ 25 w 49"/>
                <a:gd name="T21" fmla="*/ 50 h 50"/>
                <a:gd name="T22" fmla="*/ 47 w 49"/>
                <a:gd name="T23" fmla="*/ 36 h 50"/>
                <a:gd name="T24" fmla="*/ 48 w 49"/>
                <a:gd name="T25" fmla="*/ 32 h 50"/>
                <a:gd name="T26" fmla="*/ 49 w 49"/>
                <a:gd name="T27" fmla="*/ 24 h 50"/>
                <a:gd name="T28" fmla="*/ 30 w 49"/>
                <a:gd name="T29" fmla="*/ 1 h 50"/>
                <a:gd name="T30" fmla="*/ 25 w 49"/>
                <a:gd name="T31" fmla="*/ 0 h 50"/>
                <a:gd name="T32" fmla="*/ 25 w 49"/>
                <a:gd name="T3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50">
                  <a:moveTo>
                    <a:pt x="25" y="0"/>
                  </a:moveTo>
                  <a:cubicBezTo>
                    <a:pt x="24" y="0"/>
                    <a:pt x="24" y="0"/>
                    <a:pt x="24" y="0"/>
                  </a:cubicBezTo>
                  <a:cubicBezTo>
                    <a:pt x="23" y="0"/>
                    <a:pt x="21" y="0"/>
                    <a:pt x="20" y="1"/>
                  </a:cubicBezTo>
                  <a:cubicBezTo>
                    <a:pt x="18" y="1"/>
                    <a:pt x="17" y="1"/>
                    <a:pt x="15" y="2"/>
                  </a:cubicBezTo>
                  <a:cubicBezTo>
                    <a:pt x="11" y="3"/>
                    <a:pt x="8" y="6"/>
                    <a:pt x="5" y="9"/>
                  </a:cubicBezTo>
                  <a:cubicBezTo>
                    <a:pt x="4" y="10"/>
                    <a:pt x="4" y="12"/>
                    <a:pt x="3" y="13"/>
                  </a:cubicBezTo>
                  <a:cubicBezTo>
                    <a:pt x="1" y="17"/>
                    <a:pt x="0" y="21"/>
                    <a:pt x="0" y="25"/>
                  </a:cubicBezTo>
                  <a:cubicBezTo>
                    <a:pt x="0" y="27"/>
                    <a:pt x="0" y="29"/>
                    <a:pt x="0" y="31"/>
                  </a:cubicBezTo>
                  <a:cubicBezTo>
                    <a:pt x="1" y="32"/>
                    <a:pt x="1" y="33"/>
                    <a:pt x="2" y="35"/>
                  </a:cubicBezTo>
                  <a:cubicBezTo>
                    <a:pt x="6" y="44"/>
                    <a:pt x="14" y="50"/>
                    <a:pt x="25" y="50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35" y="50"/>
                    <a:pt x="43" y="44"/>
                    <a:pt x="47" y="36"/>
                  </a:cubicBezTo>
                  <a:cubicBezTo>
                    <a:pt x="47" y="35"/>
                    <a:pt x="48" y="33"/>
                    <a:pt x="48" y="32"/>
                  </a:cubicBezTo>
                  <a:cubicBezTo>
                    <a:pt x="49" y="30"/>
                    <a:pt x="49" y="27"/>
                    <a:pt x="49" y="24"/>
                  </a:cubicBezTo>
                  <a:cubicBezTo>
                    <a:pt x="49" y="13"/>
                    <a:pt x="41" y="3"/>
                    <a:pt x="30" y="1"/>
                  </a:cubicBezTo>
                  <a:cubicBezTo>
                    <a:pt x="28" y="0"/>
                    <a:pt x="27" y="0"/>
                    <a:pt x="25" y="0"/>
                  </a:cubicBezTo>
                  <a:cubicBezTo>
                    <a:pt x="25" y="0"/>
                    <a:pt x="25" y="0"/>
                    <a:pt x="25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7" name="Freeform 20297"/>
            <p:cNvSpPr>
              <a:spLocks noEditPoints="1"/>
            </p:cNvSpPr>
            <p:nvPr/>
          </p:nvSpPr>
          <p:spPr bwMode="auto">
            <a:xfrm>
              <a:off x="7308329" y="628791"/>
              <a:ext cx="158747" cy="159414"/>
            </a:xfrm>
            <a:custGeom>
              <a:avLst/>
              <a:gdLst>
                <a:gd name="T0" fmla="*/ 42 w 101"/>
                <a:gd name="T1" fmla="*/ 15 h 101"/>
                <a:gd name="T2" fmla="*/ 50 w 101"/>
                <a:gd name="T3" fmla="*/ 14 h 101"/>
                <a:gd name="T4" fmla="*/ 51 w 101"/>
                <a:gd name="T5" fmla="*/ 14 h 101"/>
                <a:gd name="T6" fmla="*/ 53 w 101"/>
                <a:gd name="T7" fmla="*/ 14 h 101"/>
                <a:gd name="T8" fmla="*/ 57 w 101"/>
                <a:gd name="T9" fmla="*/ 15 h 101"/>
                <a:gd name="T10" fmla="*/ 87 w 101"/>
                <a:gd name="T11" fmla="*/ 50 h 101"/>
                <a:gd name="T12" fmla="*/ 86 w 101"/>
                <a:gd name="T13" fmla="*/ 63 h 101"/>
                <a:gd name="T14" fmla="*/ 84 w 101"/>
                <a:gd name="T15" fmla="*/ 67 h 101"/>
                <a:gd name="T16" fmla="*/ 51 w 101"/>
                <a:gd name="T17" fmla="*/ 88 h 101"/>
                <a:gd name="T18" fmla="*/ 51 w 101"/>
                <a:gd name="T19" fmla="*/ 88 h 101"/>
                <a:gd name="T20" fmla="*/ 16 w 101"/>
                <a:gd name="T21" fmla="*/ 65 h 101"/>
                <a:gd name="T22" fmla="*/ 15 w 101"/>
                <a:gd name="T23" fmla="*/ 60 h 101"/>
                <a:gd name="T24" fmla="*/ 14 w 101"/>
                <a:gd name="T25" fmla="*/ 52 h 101"/>
                <a:gd name="T26" fmla="*/ 19 w 101"/>
                <a:gd name="T27" fmla="*/ 32 h 101"/>
                <a:gd name="T28" fmla="*/ 21 w 101"/>
                <a:gd name="T29" fmla="*/ 28 h 101"/>
                <a:gd name="T30" fmla="*/ 38 w 101"/>
                <a:gd name="T31" fmla="*/ 16 h 101"/>
                <a:gd name="T32" fmla="*/ 42 w 101"/>
                <a:gd name="T33" fmla="*/ 15 h 101"/>
                <a:gd name="T34" fmla="*/ 51 w 101"/>
                <a:gd name="T35" fmla="*/ 0 h 101"/>
                <a:gd name="T36" fmla="*/ 50 w 101"/>
                <a:gd name="T37" fmla="*/ 0 h 101"/>
                <a:gd name="T38" fmla="*/ 38 w 101"/>
                <a:gd name="T39" fmla="*/ 2 h 101"/>
                <a:gd name="T40" fmla="*/ 34 w 101"/>
                <a:gd name="T41" fmla="*/ 3 h 101"/>
                <a:gd name="T42" fmla="*/ 10 w 101"/>
                <a:gd name="T43" fmla="*/ 21 h 101"/>
                <a:gd name="T44" fmla="*/ 8 w 101"/>
                <a:gd name="T45" fmla="*/ 24 h 101"/>
                <a:gd name="T46" fmla="*/ 0 w 101"/>
                <a:gd name="T47" fmla="*/ 52 h 101"/>
                <a:gd name="T48" fmla="*/ 2 w 101"/>
                <a:gd name="T49" fmla="*/ 65 h 101"/>
                <a:gd name="T50" fmla="*/ 3 w 101"/>
                <a:gd name="T51" fmla="*/ 69 h 101"/>
                <a:gd name="T52" fmla="*/ 51 w 101"/>
                <a:gd name="T53" fmla="*/ 101 h 101"/>
                <a:gd name="T54" fmla="*/ 51 w 101"/>
                <a:gd name="T55" fmla="*/ 101 h 101"/>
                <a:gd name="T56" fmla="*/ 97 w 101"/>
                <a:gd name="T57" fmla="*/ 72 h 101"/>
                <a:gd name="T58" fmla="*/ 98 w 101"/>
                <a:gd name="T59" fmla="*/ 68 h 101"/>
                <a:gd name="T60" fmla="*/ 101 w 101"/>
                <a:gd name="T61" fmla="*/ 50 h 101"/>
                <a:gd name="T62" fmla="*/ 58 w 101"/>
                <a:gd name="T63" fmla="*/ 1 h 101"/>
                <a:gd name="T64" fmla="*/ 54 w 101"/>
                <a:gd name="T65" fmla="*/ 1 h 101"/>
                <a:gd name="T66" fmla="*/ 51 w 101"/>
                <a:gd name="T6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1" h="101">
                  <a:moveTo>
                    <a:pt x="42" y="15"/>
                  </a:moveTo>
                  <a:cubicBezTo>
                    <a:pt x="45" y="14"/>
                    <a:pt x="47" y="14"/>
                    <a:pt x="50" y="14"/>
                  </a:cubicBezTo>
                  <a:cubicBezTo>
                    <a:pt x="50" y="14"/>
                    <a:pt x="50" y="14"/>
                    <a:pt x="51" y="14"/>
                  </a:cubicBezTo>
                  <a:cubicBezTo>
                    <a:pt x="51" y="14"/>
                    <a:pt x="52" y="14"/>
                    <a:pt x="53" y="14"/>
                  </a:cubicBezTo>
                  <a:cubicBezTo>
                    <a:pt x="54" y="14"/>
                    <a:pt x="56" y="14"/>
                    <a:pt x="57" y="15"/>
                  </a:cubicBezTo>
                  <a:cubicBezTo>
                    <a:pt x="74" y="18"/>
                    <a:pt x="87" y="32"/>
                    <a:pt x="87" y="50"/>
                  </a:cubicBezTo>
                  <a:cubicBezTo>
                    <a:pt x="88" y="55"/>
                    <a:pt x="87" y="59"/>
                    <a:pt x="86" y="63"/>
                  </a:cubicBezTo>
                  <a:cubicBezTo>
                    <a:pt x="85" y="64"/>
                    <a:pt x="85" y="65"/>
                    <a:pt x="84" y="67"/>
                  </a:cubicBezTo>
                  <a:cubicBezTo>
                    <a:pt x="78" y="79"/>
                    <a:pt x="66" y="88"/>
                    <a:pt x="51" y="88"/>
                  </a:cubicBezTo>
                  <a:cubicBezTo>
                    <a:pt x="51" y="88"/>
                    <a:pt x="51" y="88"/>
                    <a:pt x="51" y="88"/>
                  </a:cubicBezTo>
                  <a:cubicBezTo>
                    <a:pt x="35" y="88"/>
                    <a:pt x="22" y="78"/>
                    <a:pt x="16" y="65"/>
                  </a:cubicBezTo>
                  <a:cubicBezTo>
                    <a:pt x="16" y="63"/>
                    <a:pt x="15" y="62"/>
                    <a:pt x="15" y="60"/>
                  </a:cubicBezTo>
                  <a:cubicBezTo>
                    <a:pt x="14" y="58"/>
                    <a:pt x="14" y="55"/>
                    <a:pt x="14" y="52"/>
                  </a:cubicBezTo>
                  <a:cubicBezTo>
                    <a:pt x="14" y="44"/>
                    <a:pt x="15" y="38"/>
                    <a:pt x="19" y="32"/>
                  </a:cubicBezTo>
                  <a:cubicBezTo>
                    <a:pt x="20" y="31"/>
                    <a:pt x="20" y="30"/>
                    <a:pt x="21" y="28"/>
                  </a:cubicBezTo>
                  <a:cubicBezTo>
                    <a:pt x="26" y="23"/>
                    <a:pt x="31" y="19"/>
                    <a:pt x="38" y="16"/>
                  </a:cubicBezTo>
                  <a:cubicBezTo>
                    <a:pt x="39" y="16"/>
                    <a:pt x="41" y="15"/>
                    <a:pt x="42" y="15"/>
                  </a:cubicBezTo>
                  <a:moveTo>
                    <a:pt x="51" y="0"/>
                  </a:moveTo>
                  <a:cubicBezTo>
                    <a:pt x="50" y="0"/>
                    <a:pt x="50" y="0"/>
                    <a:pt x="50" y="0"/>
                  </a:cubicBezTo>
                  <a:cubicBezTo>
                    <a:pt x="46" y="1"/>
                    <a:pt x="42" y="1"/>
                    <a:pt x="38" y="2"/>
                  </a:cubicBezTo>
                  <a:cubicBezTo>
                    <a:pt x="37" y="2"/>
                    <a:pt x="36" y="3"/>
                    <a:pt x="34" y="3"/>
                  </a:cubicBezTo>
                  <a:cubicBezTo>
                    <a:pt x="24" y="7"/>
                    <a:pt x="16" y="13"/>
                    <a:pt x="10" y="21"/>
                  </a:cubicBezTo>
                  <a:cubicBezTo>
                    <a:pt x="9" y="22"/>
                    <a:pt x="8" y="23"/>
                    <a:pt x="8" y="24"/>
                  </a:cubicBezTo>
                  <a:cubicBezTo>
                    <a:pt x="3" y="32"/>
                    <a:pt x="0" y="42"/>
                    <a:pt x="0" y="52"/>
                  </a:cubicBezTo>
                  <a:cubicBezTo>
                    <a:pt x="0" y="56"/>
                    <a:pt x="1" y="61"/>
                    <a:pt x="2" y="65"/>
                  </a:cubicBezTo>
                  <a:cubicBezTo>
                    <a:pt x="2" y="66"/>
                    <a:pt x="3" y="68"/>
                    <a:pt x="3" y="69"/>
                  </a:cubicBezTo>
                  <a:cubicBezTo>
                    <a:pt x="11" y="88"/>
                    <a:pt x="29" y="101"/>
                    <a:pt x="51" y="101"/>
                  </a:cubicBezTo>
                  <a:cubicBezTo>
                    <a:pt x="51" y="101"/>
                    <a:pt x="51" y="101"/>
                    <a:pt x="51" y="101"/>
                  </a:cubicBezTo>
                  <a:cubicBezTo>
                    <a:pt x="72" y="101"/>
                    <a:pt x="89" y="89"/>
                    <a:pt x="97" y="72"/>
                  </a:cubicBezTo>
                  <a:cubicBezTo>
                    <a:pt x="97" y="70"/>
                    <a:pt x="98" y="69"/>
                    <a:pt x="98" y="68"/>
                  </a:cubicBezTo>
                  <a:cubicBezTo>
                    <a:pt x="100" y="62"/>
                    <a:pt x="101" y="56"/>
                    <a:pt x="101" y="50"/>
                  </a:cubicBezTo>
                  <a:cubicBezTo>
                    <a:pt x="101" y="25"/>
                    <a:pt x="82" y="5"/>
                    <a:pt x="58" y="1"/>
                  </a:cubicBezTo>
                  <a:cubicBezTo>
                    <a:pt x="57" y="1"/>
                    <a:pt x="56" y="1"/>
                    <a:pt x="54" y="1"/>
                  </a:cubicBezTo>
                  <a:cubicBezTo>
                    <a:pt x="53" y="0"/>
                    <a:pt x="52" y="0"/>
                    <a:pt x="5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8" name="Freeform 20298"/>
            <p:cNvSpPr/>
            <p:nvPr/>
          </p:nvSpPr>
          <p:spPr bwMode="auto">
            <a:xfrm>
              <a:off x="6920132" y="-843286"/>
              <a:ext cx="54027" cy="53360"/>
            </a:xfrm>
            <a:custGeom>
              <a:avLst/>
              <a:gdLst>
                <a:gd name="T0" fmla="*/ 17 w 34"/>
                <a:gd name="T1" fmla="*/ 0 h 34"/>
                <a:gd name="T2" fmla="*/ 17 w 34"/>
                <a:gd name="T3" fmla="*/ 0 h 34"/>
                <a:gd name="T4" fmla="*/ 15 w 34"/>
                <a:gd name="T5" fmla="*/ 0 h 34"/>
                <a:gd name="T6" fmla="*/ 11 w 34"/>
                <a:gd name="T7" fmla="*/ 1 h 34"/>
                <a:gd name="T8" fmla="*/ 2 w 34"/>
                <a:gd name="T9" fmla="*/ 10 h 34"/>
                <a:gd name="T10" fmla="*/ 0 w 34"/>
                <a:gd name="T11" fmla="*/ 14 h 34"/>
                <a:gd name="T12" fmla="*/ 0 w 34"/>
                <a:gd name="T13" fmla="*/ 17 h 34"/>
                <a:gd name="T14" fmla="*/ 0 w 34"/>
                <a:gd name="T15" fmla="*/ 19 h 34"/>
                <a:gd name="T16" fmla="*/ 1 w 34"/>
                <a:gd name="T17" fmla="*/ 23 h 34"/>
                <a:gd name="T18" fmla="*/ 17 w 34"/>
                <a:gd name="T19" fmla="*/ 34 h 34"/>
                <a:gd name="T20" fmla="*/ 17 w 34"/>
                <a:gd name="T21" fmla="*/ 34 h 34"/>
                <a:gd name="T22" fmla="*/ 19 w 34"/>
                <a:gd name="T23" fmla="*/ 34 h 34"/>
                <a:gd name="T24" fmla="*/ 23 w 34"/>
                <a:gd name="T25" fmla="*/ 33 h 34"/>
                <a:gd name="T26" fmla="*/ 34 w 34"/>
                <a:gd name="T27" fmla="*/ 17 h 34"/>
                <a:gd name="T28" fmla="*/ 34 w 34"/>
                <a:gd name="T29" fmla="*/ 17 h 34"/>
                <a:gd name="T30" fmla="*/ 33 w 34"/>
                <a:gd name="T31" fmla="*/ 13 h 34"/>
                <a:gd name="T32" fmla="*/ 17 w 34"/>
                <a:gd name="T3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4" h="34">
                  <a:moveTo>
                    <a:pt x="17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16" y="0"/>
                    <a:pt x="15" y="0"/>
                    <a:pt x="15" y="0"/>
                  </a:cubicBezTo>
                  <a:cubicBezTo>
                    <a:pt x="13" y="0"/>
                    <a:pt x="12" y="1"/>
                    <a:pt x="11" y="1"/>
                  </a:cubicBezTo>
                  <a:cubicBezTo>
                    <a:pt x="7" y="3"/>
                    <a:pt x="3" y="6"/>
                    <a:pt x="2" y="10"/>
                  </a:cubicBezTo>
                  <a:cubicBezTo>
                    <a:pt x="1" y="11"/>
                    <a:pt x="1" y="12"/>
                    <a:pt x="0" y="14"/>
                  </a:cubicBezTo>
                  <a:cubicBezTo>
                    <a:pt x="0" y="15"/>
                    <a:pt x="0" y="16"/>
                    <a:pt x="0" y="17"/>
                  </a:cubicBezTo>
                  <a:cubicBezTo>
                    <a:pt x="0" y="18"/>
                    <a:pt x="0" y="18"/>
                    <a:pt x="0" y="19"/>
                  </a:cubicBezTo>
                  <a:cubicBezTo>
                    <a:pt x="0" y="20"/>
                    <a:pt x="0" y="21"/>
                    <a:pt x="1" y="23"/>
                  </a:cubicBezTo>
                  <a:cubicBezTo>
                    <a:pt x="3" y="29"/>
                    <a:pt x="10" y="34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8" y="34"/>
                    <a:pt x="19" y="34"/>
                    <a:pt x="19" y="34"/>
                  </a:cubicBezTo>
                  <a:cubicBezTo>
                    <a:pt x="21" y="34"/>
                    <a:pt x="22" y="33"/>
                    <a:pt x="23" y="33"/>
                  </a:cubicBezTo>
                  <a:cubicBezTo>
                    <a:pt x="30" y="30"/>
                    <a:pt x="34" y="24"/>
                    <a:pt x="34" y="17"/>
                  </a:cubicBezTo>
                  <a:cubicBezTo>
                    <a:pt x="34" y="17"/>
                    <a:pt x="34" y="17"/>
                    <a:pt x="34" y="17"/>
                  </a:cubicBezTo>
                  <a:cubicBezTo>
                    <a:pt x="34" y="15"/>
                    <a:pt x="34" y="14"/>
                    <a:pt x="33" y="13"/>
                  </a:cubicBezTo>
                  <a:cubicBezTo>
                    <a:pt x="32" y="5"/>
                    <a:pt x="25" y="0"/>
                    <a:pt x="17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9" name="Freeform 20299"/>
            <p:cNvSpPr>
              <a:spLocks noEditPoints="1"/>
            </p:cNvSpPr>
            <p:nvPr/>
          </p:nvSpPr>
          <p:spPr bwMode="auto">
            <a:xfrm>
              <a:off x="6892118" y="-871967"/>
              <a:ext cx="110056" cy="108722"/>
            </a:xfrm>
            <a:custGeom>
              <a:avLst/>
              <a:gdLst>
                <a:gd name="T0" fmla="*/ 31 w 70"/>
                <a:gd name="T1" fmla="*/ 10 h 69"/>
                <a:gd name="T2" fmla="*/ 34 w 70"/>
                <a:gd name="T3" fmla="*/ 10 h 69"/>
                <a:gd name="T4" fmla="*/ 35 w 70"/>
                <a:gd name="T5" fmla="*/ 10 h 69"/>
                <a:gd name="T6" fmla="*/ 60 w 70"/>
                <a:gd name="T7" fmla="*/ 30 h 69"/>
                <a:gd name="T8" fmla="*/ 60 w 70"/>
                <a:gd name="T9" fmla="*/ 34 h 69"/>
                <a:gd name="T10" fmla="*/ 60 w 70"/>
                <a:gd name="T11" fmla="*/ 35 h 69"/>
                <a:gd name="T12" fmla="*/ 44 w 70"/>
                <a:gd name="T13" fmla="*/ 59 h 69"/>
                <a:gd name="T14" fmla="*/ 39 w 70"/>
                <a:gd name="T15" fmla="*/ 60 h 69"/>
                <a:gd name="T16" fmla="*/ 35 w 70"/>
                <a:gd name="T17" fmla="*/ 60 h 69"/>
                <a:gd name="T18" fmla="*/ 35 w 70"/>
                <a:gd name="T19" fmla="*/ 60 h 69"/>
                <a:gd name="T20" fmla="*/ 11 w 70"/>
                <a:gd name="T21" fmla="*/ 42 h 69"/>
                <a:gd name="T22" fmla="*/ 10 w 70"/>
                <a:gd name="T23" fmla="*/ 38 h 69"/>
                <a:gd name="T24" fmla="*/ 10 w 70"/>
                <a:gd name="T25" fmla="*/ 35 h 69"/>
                <a:gd name="T26" fmla="*/ 10 w 70"/>
                <a:gd name="T27" fmla="*/ 29 h 69"/>
                <a:gd name="T28" fmla="*/ 12 w 70"/>
                <a:gd name="T29" fmla="*/ 25 h 69"/>
                <a:gd name="T30" fmla="*/ 26 w 70"/>
                <a:gd name="T31" fmla="*/ 11 h 69"/>
                <a:gd name="T32" fmla="*/ 31 w 70"/>
                <a:gd name="T33" fmla="*/ 10 h 69"/>
                <a:gd name="T34" fmla="*/ 35 w 70"/>
                <a:gd name="T35" fmla="*/ 0 h 69"/>
                <a:gd name="T36" fmla="*/ 34 w 70"/>
                <a:gd name="T37" fmla="*/ 0 h 69"/>
                <a:gd name="T38" fmla="*/ 28 w 70"/>
                <a:gd name="T39" fmla="*/ 1 h 69"/>
                <a:gd name="T40" fmla="*/ 24 w 70"/>
                <a:gd name="T41" fmla="*/ 2 h 69"/>
                <a:gd name="T42" fmla="*/ 3 w 70"/>
                <a:gd name="T43" fmla="*/ 22 h 69"/>
                <a:gd name="T44" fmla="*/ 2 w 70"/>
                <a:gd name="T45" fmla="*/ 26 h 69"/>
                <a:gd name="T46" fmla="*/ 0 w 70"/>
                <a:gd name="T47" fmla="*/ 36 h 69"/>
                <a:gd name="T48" fmla="*/ 1 w 70"/>
                <a:gd name="T49" fmla="*/ 39 h 69"/>
                <a:gd name="T50" fmla="*/ 2 w 70"/>
                <a:gd name="T51" fmla="*/ 44 h 69"/>
                <a:gd name="T52" fmla="*/ 35 w 70"/>
                <a:gd name="T53" fmla="*/ 69 h 69"/>
                <a:gd name="T54" fmla="*/ 36 w 70"/>
                <a:gd name="T55" fmla="*/ 69 h 69"/>
                <a:gd name="T56" fmla="*/ 42 w 70"/>
                <a:gd name="T57" fmla="*/ 69 h 69"/>
                <a:gd name="T58" fmla="*/ 46 w 70"/>
                <a:gd name="T59" fmla="*/ 68 h 69"/>
                <a:gd name="T60" fmla="*/ 69 w 70"/>
                <a:gd name="T61" fmla="*/ 34 h 69"/>
                <a:gd name="T62" fmla="*/ 69 w 70"/>
                <a:gd name="T63" fmla="*/ 32 h 69"/>
                <a:gd name="T64" fmla="*/ 69 w 70"/>
                <a:gd name="T65" fmla="*/ 28 h 69"/>
                <a:gd name="T66" fmla="*/ 35 w 70"/>
                <a:gd name="T67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70" h="69">
                  <a:moveTo>
                    <a:pt x="31" y="10"/>
                  </a:moveTo>
                  <a:cubicBezTo>
                    <a:pt x="32" y="10"/>
                    <a:pt x="33" y="10"/>
                    <a:pt x="34" y="10"/>
                  </a:cubicBezTo>
                  <a:cubicBezTo>
                    <a:pt x="35" y="10"/>
                    <a:pt x="35" y="10"/>
                    <a:pt x="35" y="10"/>
                  </a:cubicBezTo>
                  <a:cubicBezTo>
                    <a:pt x="47" y="10"/>
                    <a:pt x="57" y="18"/>
                    <a:pt x="60" y="30"/>
                  </a:cubicBezTo>
                  <a:cubicBezTo>
                    <a:pt x="60" y="31"/>
                    <a:pt x="60" y="32"/>
                    <a:pt x="60" y="34"/>
                  </a:cubicBezTo>
                  <a:cubicBezTo>
                    <a:pt x="60" y="34"/>
                    <a:pt x="60" y="34"/>
                    <a:pt x="60" y="35"/>
                  </a:cubicBezTo>
                  <a:cubicBezTo>
                    <a:pt x="60" y="46"/>
                    <a:pt x="53" y="55"/>
                    <a:pt x="44" y="59"/>
                  </a:cubicBezTo>
                  <a:cubicBezTo>
                    <a:pt x="42" y="59"/>
                    <a:pt x="41" y="60"/>
                    <a:pt x="39" y="60"/>
                  </a:cubicBezTo>
                  <a:cubicBezTo>
                    <a:pt x="38" y="60"/>
                    <a:pt x="37" y="60"/>
                    <a:pt x="35" y="60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24" y="60"/>
                    <a:pt x="14" y="53"/>
                    <a:pt x="11" y="42"/>
                  </a:cubicBezTo>
                  <a:cubicBezTo>
                    <a:pt x="10" y="41"/>
                    <a:pt x="10" y="39"/>
                    <a:pt x="10" y="38"/>
                  </a:cubicBezTo>
                  <a:cubicBezTo>
                    <a:pt x="10" y="37"/>
                    <a:pt x="10" y="36"/>
                    <a:pt x="10" y="35"/>
                  </a:cubicBezTo>
                  <a:cubicBezTo>
                    <a:pt x="10" y="33"/>
                    <a:pt x="10" y="31"/>
                    <a:pt x="10" y="29"/>
                  </a:cubicBezTo>
                  <a:cubicBezTo>
                    <a:pt x="11" y="28"/>
                    <a:pt x="11" y="26"/>
                    <a:pt x="12" y="25"/>
                  </a:cubicBezTo>
                  <a:cubicBezTo>
                    <a:pt x="15" y="19"/>
                    <a:pt x="20" y="14"/>
                    <a:pt x="26" y="11"/>
                  </a:cubicBezTo>
                  <a:cubicBezTo>
                    <a:pt x="28" y="11"/>
                    <a:pt x="29" y="10"/>
                    <a:pt x="31" y="10"/>
                  </a:cubicBezTo>
                  <a:moveTo>
                    <a:pt x="35" y="0"/>
                  </a:moveTo>
                  <a:cubicBezTo>
                    <a:pt x="35" y="0"/>
                    <a:pt x="35" y="0"/>
                    <a:pt x="34" y="0"/>
                  </a:cubicBezTo>
                  <a:cubicBezTo>
                    <a:pt x="32" y="1"/>
                    <a:pt x="30" y="1"/>
                    <a:pt x="28" y="1"/>
                  </a:cubicBezTo>
                  <a:cubicBezTo>
                    <a:pt x="27" y="1"/>
                    <a:pt x="25" y="2"/>
                    <a:pt x="24" y="2"/>
                  </a:cubicBezTo>
                  <a:cubicBezTo>
                    <a:pt x="14" y="5"/>
                    <a:pt x="7" y="13"/>
                    <a:pt x="3" y="22"/>
                  </a:cubicBezTo>
                  <a:cubicBezTo>
                    <a:pt x="2" y="23"/>
                    <a:pt x="2" y="25"/>
                    <a:pt x="2" y="26"/>
                  </a:cubicBezTo>
                  <a:cubicBezTo>
                    <a:pt x="1" y="29"/>
                    <a:pt x="0" y="32"/>
                    <a:pt x="0" y="36"/>
                  </a:cubicBezTo>
                  <a:cubicBezTo>
                    <a:pt x="0" y="37"/>
                    <a:pt x="1" y="38"/>
                    <a:pt x="1" y="39"/>
                  </a:cubicBezTo>
                  <a:cubicBezTo>
                    <a:pt x="1" y="41"/>
                    <a:pt x="1" y="42"/>
                    <a:pt x="2" y="44"/>
                  </a:cubicBezTo>
                  <a:cubicBezTo>
                    <a:pt x="5" y="59"/>
                    <a:pt x="19" y="69"/>
                    <a:pt x="35" y="69"/>
                  </a:cubicBezTo>
                  <a:cubicBezTo>
                    <a:pt x="35" y="69"/>
                    <a:pt x="35" y="69"/>
                    <a:pt x="36" y="69"/>
                  </a:cubicBezTo>
                  <a:cubicBezTo>
                    <a:pt x="38" y="69"/>
                    <a:pt x="40" y="69"/>
                    <a:pt x="42" y="69"/>
                  </a:cubicBezTo>
                  <a:cubicBezTo>
                    <a:pt x="43" y="68"/>
                    <a:pt x="45" y="68"/>
                    <a:pt x="46" y="68"/>
                  </a:cubicBezTo>
                  <a:cubicBezTo>
                    <a:pt x="60" y="63"/>
                    <a:pt x="70" y="50"/>
                    <a:pt x="69" y="34"/>
                  </a:cubicBezTo>
                  <a:cubicBezTo>
                    <a:pt x="69" y="34"/>
                    <a:pt x="69" y="33"/>
                    <a:pt x="69" y="32"/>
                  </a:cubicBezTo>
                  <a:cubicBezTo>
                    <a:pt x="69" y="31"/>
                    <a:pt x="69" y="29"/>
                    <a:pt x="69" y="28"/>
                  </a:cubicBezTo>
                  <a:cubicBezTo>
                    <a:pt x="65" y="12"/>
                    <a:pt x="52" y="0"/>
                    <a:pt x="3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0" name="Freeform 20306"/>
            <p:cNvSpPr/>
            <p:nvPr/>
          </p:nvSpPr>
          <p:spPr bwMode="auto">
            <a:xfrm>
              <a:off x="6452561" y="-122922"/>
              <a:ext cx="45356" cy="45356"/>
            </a:xfrm>
            <a:custGeom>
              <a:avLst/>
              <a:gdLst>
                <a:gd name="T0" fmla="*/ 15 w 29"/>
                <a:gd name="T1" fmla="*/ 0 h 29"/>
                <a:gd name="T2" fmla="*/ 14 w 29"/>
                <a:gd name="T3" fmla="*/ 0 h 29"/>
                <a:gd name="T4" fmla="*/ 10 w 29"/>
                <a:gd name="T5" fmla="*/ 1 h 29"/>
                <a:gd name="T6" fmla="*/ 6 w 29"/>
                <a:gd name="T7" fmla="*/ 3 h 29"/>
                <a:gd name="T8" fmla="*/ 2 w 29"/>
                <a:gd name="T9" fmla="*/ 7 h 29"/>
                <a:gd name="T10" fmla="*/ 1 w 29"/>
                <a:gd name="T11" fmla="*/ 11 h 29"/>
                <a:gd name="T12" fmla="*/ 0 w 29"/>
                <a:gd name="T13" fmla="*/ 15 h 29"/>
                <a:gd name="T14" fmla="*/ 1 w 29"/>
                <a:gd name="T15" fmla="*/ 19 h 29"/>
                <a:gd name="T16" fmla="*/ 2 w 29"/>
                <a:gd name="T17" fmla="*/ 22 h 29"/>
                <a:gd name="T18" fmla="*/ 13 w 29"/>
                <a:gd name="T19" fmla="*/ 29 h 29"/>
                <a:gd name="T20" fmla="*/ 15 w 29"/>
                <a:gd name="T21" fmla="*/ 29 h 29"/>
                <a:gd name="T22" fmla="*/ 15 w 29"/>
                <a:gd name="T23" fmla="*/ 29 h 29"/>
                <a:gd name="T24" fmla="*/ 17 w 29"/>
                <a:gd name="T25" fmla="*/ 29 h 29"/>
                <a:gd name="T26" fmla="*/ 23 w 29"/>
                <a:gd name="T27" fmla="*/ 26 h 29"/>
                <a:gd name="T28" fmla="*/ 26 w 29"/>
                <a:gd name="T29" fmla="*/ 23 h 29"/>
                <a:gd name="T30" fmla="*/ 29 w 29"/>
                <a:gd name="T31" fmla="*/ 14 h 29"/>
                <a:gd name="T32" fmla="*/ 28 w 29"/>
                <a:gd name="T33" fmla="*/ 10 h 29"/>
                <a:gd name="T34" fmla="*/ 26 w 29"/>
                <a:gd name="T35" fmla="*/ 6 h 29"/>
                <a:gd name="T36" fmla="*/ 21 w 29"/>
                <a:gd name="T37" fmla="*/ 2 h 29"/>
                <a:gd name="T38" fmla="*/ 21 w 29"/>
                <a:gd name="T39" fmla="*/ 2 h 29"/>
                <a:gd name="T40" fmla="*/ 17 w 29"/>
                <a:gd name="T41" fmla="*/ 0 h 29"/>
                <a:gd name="T42" fmla="*/ 17 w 29"/>
                <a:gd name="T43" fmla="*/ 0 h 29"/>
                <a:gd name="T44" fmla="*/ 15 w 29"/>
                <a:gd name="T4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9" h="29">
                  <a:moveTo>
                    <a:pt x="15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13" y="0"/>
                    <a:pt x="12" y="0"/>
                    <a:pt x="10" y="1"/>
                  </a:cubicBezTo>
                  <a:cubicBezTo>
                    <a:pt x="9" y="1"/>
                    <a:pt x="8" y="2"/>
                    <a:pt x="6" y="3"/>
                  </a:cubicBezTo>
                  <a:cubicBezTo>
                    <a:pt x="5" y="4"/>
                    <a:pt x="3" y="5"/>
                    <a:pt x="2" y="7"/>
                  </a:cubicBezTo>
                  <a:cubicBezTo>
                    <a:pt x="2" y="8"/>
                    <a:pt x="1" y="9"/>
                    <a:pt x="1" y="11"/>
                  </a:cubicBezTo>
                  <a:cubicBezTo>
                    <a:pt x="0" y="12"/>
                    <a:pt x="0" y="13"/>
                    <a:pt x="0" y="15"/>
                  </a:cubicBezTo>
                  <a:cubicBezTo>
                    <a:pt x="0" y="16"/>
                    <a:pt x="0" y="17"/>
                    <a:pt x="1" y="19"/>
                  </a:cubicBezTo>
                  <a:cubicBezTo>
                    <a:pt x="1" y="20"/>
                    <a:pt x="2" y="21"/>
                    <a:pt x="2" y="22"/>
                  </a:cubicBezTo>
                  <a:cubicBezTo>
                    <a:pt x="5" y="26"/>
                    <a:pt x="9" y="29"/>
                    <a:pt x="13" y="29"/>
                  </a:cubicBezTo>
                  <a:cubicBezTo>
                    <a:pt x="13" y="29"/>
                    <a:pt x="14" y="29"/>
                    <a:pt x="15" y="29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6" y="29"/>
                    <a:pt x="17" y="29"/>
                    <a:pt x="17" y="29"/>
                  </a:cubicBezTo>
                  <a:cubicBezTo>
                    <a:pt x="19" y="28"/>
                    <a:pt x="21" y="27"/>
                    <a:pt x="23" y="26"/>
                  </a:cubicBezTo>
                  <a:cubicBezTo>
                    <a:pt x="24" y="25"/>
                    <a:pt x="25" y="24"/>
                    <a:pt x="26" y="23"/>
                  </a:cubicBezTo>
                  <a:cubicBezTo>
                    <a:pt x="28" y="21"/>
                    <a:pt x="29" y="18"/>
                    <a:pt x="29" y="14"/>
                  </a:cubicBezTo>
                  <a:cubicBezTo>
                    <a:pt x="29" y="13"/>
                    <a:pt x="29" y="11"/>
                    <a:pt x="28" y="10"/>
                  </a:cubicBezTo>
                  <a:cubicBezTo>
                    <a:pt x="28" y="8"/>
                    <a:pt x="27" y="7"/>
                    <a:pt x="26" y="6"/>
                  </a:cubicBezTo>
                  <a:cubicBezTo>
                    <a:pt x="25" y="4"/>
                    <a:pt x="23" y="3"/>
                    <a:pt x="21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0" y="1"/>
                    <a:pt x="18" y="1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6" y="0"/>
                    <a:pt x="15" y="0"/>
                    <a:pt x="1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1" name="Freeform 20307"/>
            <p:cNvSpPr>
              <a:spLocks noEditPoints="1"/>
            </p:cNvSpPr>
            <p:nvPr/>
          </p:nvSpPr>
          <p:spPr bwMode="auto">
            <a:xfrm>
              <a:off x="6428549" y="-146934"/>
              <a:ext cx="92714" cy="93380"/>
            </a:xfrm>
            <a:custGeom>
              <a:avLst/>
              <a:gdLst>
                <a:gd name="T0" fmla="*/ 22 w 59"/>
                <a:gd name="T1" fmla="*/ 9 h 59"/>
                <a:gd name="T2" fmla="*/ 29 w 59"/>
                <a:gd name="T3" fmla="*/ 8 h 59"/>
                <a:gd name="T4" fmla="*/ 30 w 59"/>
                <a:gd name="T5" fmla="*/ 8 h 59"/>
                <a:gd name="T6" fmla="*/ 34 w 59"/>
                <a:gd name="T7" fmla="*/ 9 h 59"/>
                <a:gd name="T8" fmla="*/ 34 w 59"/>
                <a:gd name="T9" fmla="*/ 9 h 59"/>
                <a:gd name="T10" fmla="*/ 38 w 59"/>
                <a:gd name="T11" fmla="*/ 10 h 59"/>
                <a:gd name="T12" fmla="*/ 38 w 59"/>
                <a:gd name="T13" fmla="*/ 10 h 59"/>
                <a:gd name="T14" fmla="*/ 47 w 59"/>
                <a:gd name="T15" fmla="*/ 18 h 59"/>
                <a:gd name="T16" fmla="*/ 49 w 59"/>
                <a:gd name="T17" fmla="*/ 21 h 59"/>
                <a:gd name="T18" fmla="*/ 51 w 59"/>
                <a:gd name="T19" fmla="*/ 29 h 59"/>
                <a:gd name="T20" fmla="*/ 46 w 59"/>
                <a:gd name="T21" fmla="*/ 43 h 59"/>
                <a:gd name="T22" fmla="*/ 43 w 59"/>
                <a:gd name="T23" fmla="*/ 46 h 59"/>
                <a:gd name="T24" fmla="*/ 33 w 59"/>
                <a:gd name="T25" fmla="*/ 51 h 59"/>
                <a:gd name="T26" fmla="*/ 30 w 59"/>
                <a:gd name="T27" fmla="*/ 51 h 59"/>
                <a:gd name="T28" fmla="*/ 30 w 59"/>
                <a:gd name="T29" fmla="*/ 51 h 59"/>
                <a:gd name="T30" fmla="*/ 28 w 59"/>
                <a:gd name="T31" fmla="*/ 51 h 59"/>
                <a:gd name="T32" fmla="*/ 11 w 59"/>
                <a:gd name="T33" fmla="*/ 41 h 59"/>
                <a:gd name="T34" fmla="*/ 9 w 59"/>
                <a:gd name="T35" fmla="*/ 37 h 59"/>
                <a:gd name="T36" fmla="*/ 8 w 59"/>
                <a:gd name="T37" fmla="*/ 30 h 59"/>
                <a:gd name="T38" fmla="*/ 9 w 59"/>
                <a:gd name="T39" fmla="*/ 23 h 59"/>
                <a:gd name="T40" fmla="*/ 11 w 59"/>
                <a:gd name="T41" fmla="*/ 19 h 59"/>
                <a:gd name="T42" fmla="*/ 18 w 59"/>
                <a:gd name="T43" fmla="*/ 11 h 59"/>
                <a:gd name="T44" fmla="*/ 22 w 59"/>
                <a:gd name="T45" fmla="*/ 9 h 59"/>
                <a:gd name="T46" fmla="*/ 30 w 59"/>
                <a:gd name="T47" fmla="*/ 0 h 59"/>
                <a:gd name="T48" fmla="*/ 29 w 59"/>
                <a:gd name="T49" fmla="*/ 0 h 59"/>
                <a:gd name="T50" fmla="*/ 19 w 59"/>
                <a:gd name="T51" fmla="*/ 2 h 59"/>
                <a:gd name="T52" fmla="*/ 15 w 59"/>
                <a:gd name="T53" fmla="*/ 4 h 59"/>
                <a:gd name="T54" fmla="*/ 3 w 59"/>
                <a:gd name="T55" fmla="*/ 16 h 59"/>
                <a:gd name="T56" fmla="*/ 2 w 59"/>
                <a:gd name="T57" fmla="*/ 20 h 59"/>
                <a:gd name="T58" fmla="*/ 0 w 59"/>
                <a:gd name="T59" fmla="*/ 30 h 59"/>
                <a:gd name="T60" fmla="*/ 2 w 59"/>
                <a:gd name="T61" fmla="*/ 40 h 59"/>
                <a:gd name="T62" fmla="*/ 4 w 59"/>
                <a:gd name="T63" fmla="*/ 44 h 59"/>
                <a:gd name="T64" fmla="*/ 29 w 59"/>
                <a:gd name="T65" fmla="*/ 59 h 59"/>
                <a:gd name="T66" fmla="*/ 30 w 59"/>
                <a:gd name="T67" fmla="*/ 59 h 59"/>
                <a:gd name="T68" fmla="*/ 30 w 59"/>
                <a:gd name="T69" fmla="*/ 59 h 59"/>
                <a:gd name="T70" fmla="*/ 33 w 59"/>
                <a:gd name="T71" fmla="*/ 59 h 59"/>
                <a:gd name="T72" fmla="*/ 48 w 59"/>
                <a:gd name="T73" fmla="*/ 52 h 59"/>
                <a:gd name="T74" fmla="*/ 51 w 59"/>
                <a:gd name="T75" fmla="*/ 49 h 59"/>
                <a:gd name="T76" fmla="*/ 59 w 59"/>
                <a:gd name="T77" fmla="*/ 29 h 59"/>
                <a:gd name="T78" fmla="*/ 56 w 59"/>
                <a:gd name="T79" fmla="*/ 18 h 59"/>
                <a:gd name="T80" fmla="*/ 54 w 59"/>
                <a:gd name="T81" fmla="*/ 14 h 59"/>
                <a:gd name="T82" fmla="*/ 41 w 59"/>
                <a:gd name="T83" fmla="*/ 3 h 59"/>
                <a:gd name="T84" fmla="*/ 41 w 59"/>
                <a:gd name="T85" fmla="*/ 3 h 59"/>
                <a:gd name="T86" fmla="*/ 37 w 59"/>
                <a:gd name="T87" fmla="*/ 1 h 59"/>
                <a:gd name="T88" fmla="*/ 37 w 59"/>
                <a:gd name="T89" fmla="*/ 1 h 59"/>
                <a:gd name="T90" fmla="*/ 30 w 59"/>
                <a:gd name="T91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9" h="59">
                  <a:moveTo>
                    <a:pt x="22" y="9"/>
                  </a:moveTo>
                  <a:cubicBezTo>
                    <a:pt x="24" y="9"/>
                    <a:pt x="27" y="8"/>
                    <a:pt x="29" y="8"/>
                  </a:cubicBezTo>
                  <a:cubicBezTo>
                    <a:pt x="29" y="8"/>
                    <a:pt x="29" y="8"/>
                    <a:pt x="30" y="8"/>
                  </a:cubicBezTo>
                  <a:cubicBezTo>
                    <a:pt x="31" y="8"/>
                    <a:pt x="33" y="8"/>
                    <a:pt x="34" y="9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36" y="9"/>
                    <a:pt x="37" y="9"/>
                    <a:pt x="38" y="10"/>
                  </a:cubicBezTo>
                  <a:cubicBezTo>
                    <a:pt x="38" y="10"/>
                    <a:pt x="38" y="10"/>
                    <a:pt x="38" y="10"/>
                  </a:cubicBezTo>
                  <a:cubicBezTo>
                    <a:pt x="42" y="12"/>
                    <a:pt x="45" y="14"/>
                    <a:pt x="47" y="18"/>
                  </a:cubicBezTo>
                  <a:cubicBezTo>
                    <a:pt x="48" y="19"/>
                    <a:pt x="49" y="20"/>
                    <a:pt x="49" y="21"/>
                  </a:cubicBezTo>
                  <a:cubicBezTo>
                    <a:pt x="50" y="24"/>
                    <a:pt x="51" y="26"/>
                    <a:pt x="51" y="29"/>
                  </a:cubicBezTo>
                  <a:cubicBezTo>
                    <a:pt x="51" y="35"/>
                    <a:pt x="49" y="40"/>
                    <a:pt x="46" y="43"/>
                  </a:cubicBezTo>
                  <a:cubicBezTo>
                    <a:pt x="45" y="44"/>
                    <a:pt x="44" y="45"/>
                    <a:pt x="43" y="46"/>
                  </a:cubicBezTo>
                  <a:cubicBezTo>
                    <a:pt x="40" y="49"/>
                    <a:pt x="37" y="50"/>
                    <a:pt x="33" y="51"/>
                  </a:cubicBezTo>
                  <a:cubicBezTo>
                    <a:pt x="32" y="51"/>
                    <a:pt x="31" y="51"/>
                    <a:pt x="30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29" y="51"/>
                    <a:pt x="29" y="51"/>
                    <a:pt x="28" y="51"/>
                  </a:cubicBezTo>
                  <a:cubicBezTo>
                    <a:pt x="21" y="51"/>
                    <a:pt x="15" y="47"/>
                    <a:pt x="11" y="41"/>
                  </a:cubicBezTo>
                  <a:cubicBezTo>
                    <a:pt x="10" y="39"/>
                    <a:pt x="10" y="38"/>
                    <a:pt x="9" y="37"/>
                  </a:cubicBezTo>
                  <a:cubicBezTo>
                    <a:pt x="9" y="35"/>
                    <a:pt x="8" y="32"/>
                    <a:pt x="8" y="30"/>
                  </a:cubicBezTo>
                  <a:cubicBezTo>
                    <a:pt x="8" y="28"/>
                    <a:pt x="8" y="25"/>
                    <a:pt x="9" y="23"/>
                  </a:cubicBezTo>
                  <a:cubicBezTo>
                    <a:pt x="10" y="22"/>
                    <a:pt x="10" y="20"/>
                    <a:pt x="11" y="19"/>
                  </a:cubicBezTo>
                  <a:cubicBezTo>
                    <a:pt x="13" y="16"/>
                    <a:pt x="15" y="13"/>
                    <a:pt x="18" y="11"/>
                  </a:cubicBezTo>
                  <a:cubicBezTo>
                    <a:pt x="19" y="11"/>
                    <a:pt x="21" y="10"/>
                    <a:pt x="22" y="9"/>
                  </a:cubicBezTo>
                  <a:moveTo>
                    <a:pt x="30" y="0"/>
                  </a:moveTo>
                  <a:cubicBezTo>
                    <a:pt x="29" y="0"/>
                    <a:pt x="29" y="0"/>
                    <a:pt x="29" y="0"/>
                  </a:cubicBezTo>
                  <a:cubicBezTo>
                    <a:pt x="25" y="0"/>
                    <a:pt x="22" y="1"/>
                    <a:pt x="19" y="2"/>
                  </a:cubicBezTo>
                  <a:cubicBezTo>
                    <a:pt x="17" y="3"/>
                    <a:pt x="16" y="4"/>
                    <a:pt x="15" y="4"/>
                  </a:cubicBezTo>
                  <a:cubicBezTo>
                    <a:pt x="10" y="7"/>
                    <a:pt x="6" y="11"/>
                    <a:pt x="3" y="16"/>
                  </a:cubicBezTo>
                  <a:cubicBezTo>
                    <a:pt x="3" y="17"/>
                    <a:pt x="2" y="19"/>
                    <a:pt x="2" y="20"/>
                  </a:cubicBezTo>
                  <a:cubicBezTo>
                    <a:pt x="1" y="23"/>
                    <a:pt x="0" y="27"/>
                    <a:pt x="0" y="30"/>
                  </a:cubicBezTo>
                  <a:cubicBezTo>
                    <a:pt x="0" y="34"/>
                    <a:pt x="1" y="37"/>
                    <a:pt x="2" y="40"/>
                  </a:cubicBezTo>
                  <a:cubicBezTo>
                    <a:pt x="3" y="42"/>
                    <a:pt x="3" y="43"/>
                    <a:pt x="4" y="44"/>
                  </a:cubicBezTo>
                  <a:cubicBezTo>
                    <a:pt x="9" y="53"/>
                    <a:pt x="18" y="59"/>
                    <a:pt x="29" y="59"/>
                  </a:cubicBezTo>
                  <a:cubicBezTo>
                    <a:pt x="29" y="59"/>
                    <a:pt x="29" y="59"/>
                    <a:pt x="30" y="59"/>
                  </a:cubicBezTo>
                  <a:cubicBezTo>
                    <a:pt x="30" y="59"/>
                    <a:pt x="30" y="59"/>
                    <a:pt x="30" y="59"/>
                  </a:cubicBezTo>
                  <a:cubicBezTo>
                    <a:pt x="31" y="59"/>
                    <a:pt x="32" y="59"/>
                    <a:pt x="33" y="59"/>
                  </a:cubicBezTo>
                  <a:cubicBezTo>
                    <a:pt x="39" y="58"/>
                    <a:pt x="44" y="56"/>
                    <a:pt x="48" y="52"/>
                  </a:cubicBezTo>
                  <a:cubicBezTo>
                    <a:pt x="49" y="51"/>
                    <a:pt x="51" y="50"/>
                    <a:pt x="51" y="49"/>
                  </a:cubicBezTo>
                  <a:cubicBezTo>
                    <a:pt x="56" y="44"/>
                    <a:pt x="59" y="37"/>
                    <a:pt x="59" y="29"/>
                  </a:cubicBezTo>
                  <a:cubicBezTo>
                    <a:pt x="59" y="25"/>
                    <a:pt x="58" y="21"/>
                    <a:pt x="56" y="18"/>
                  </a:cubicBezTo>
                  <a:cubicBezTo>
                    <a:pt x="56" y="17"/>
                    <a:pt x="55" y="15"/>
                    <a:pt x="54" y="14"/>
                  </a:cubicBezTo>
                  <a:cubicBezTo>
                    <a:pt x="51" y="9"/>
                    <a:pt x="46" y="5"/>
                    <a:pt x="41" y="3"/>
                  </a:cubicBezTo>
                  <a:cubicBezTo>
                    <a:pt x="41" y="3"/>
                    <a:pt x="41" y="3"/>
                    <a:pt x="41" y="3"/>
                  </a:cubicBezTo>
                  <a:cubicBezTo>
                    <a:pt x="40" y="2"/>
                    <a:pt x="38" y="2"/>
                    <a:pt x="37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34" y="1"/>
                    <a:pt x="32" y="0"/>
                    <a:pt x="30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2" name="Freeform 20308"/>
            <p:cNvSpPr/>
            <p:nvPr/>
          </p:nvSpPr>
          <p:spPr bwMode="auto">
            <a:xfrm>
              <a:off x="5969649" y="89852"/>
              <a:ext cx="90046" cy="88044"/>
            </a:xfrm>
            <a:custGeom>
              <a:avLst/>
              <a:gdLst>
                <a:gd name="T0" fmla="*/ 29 w 57"/>
                <a:gd name="T1" fmla="*/ 0 h 56"/>
                <a:gd name="T2" fmla="*/ 28 w 57"/>
                <a:gd name="T3" fmla="*/ 0 h 56"/>
                <a:gd name="T4" fmla="*/ 16 w 57"/>
                <a:gd name="T5" fmla="*/ 3 h 56"/>
                <a:gd name="T6" fmla="*/ 13 w 57"/>
                <a:gd name="T7" fmla="*/ 5 h 56"/>
                <a:gd name="T8" fmla="*/ 0 w 57"/>
                <a:gd name="T9" fmla="*/ 29 h 56"/>
                <a:gd name="T10" fmla="*/ 2 w 57"/>
                <a:gd name="T11" fmla="*/ 38 h 56"/>
                <a:gd name="T12" fmla="*/ 4 w 57"/>
                <a:gd name="T13" fmla="*/ 42 h 56"/>
                <a:gd name="T14" fmla="*/ 14 w 57"/>
                <a:gd name="T15" fmla="*/ 52 h 56"/>
                <a:gd name="T16" fmla="*/ 18 w 57"/>
                <a:gd name="T17" fmla="*/ 54 h 56"/>
                <a:gd name="T18" fmla="*/ 28 w 57"/>
                <a:gd name="T19" fmla="*/ 56 h 56"/>
                <a:gd name="T20" fmla="*/ 29 w 57"/>
                <a:gd name="T21" fmla="*/ 56 h 56"/>
                <a:gd name="T22" fmla="*/ 41 w 57"/>
                <a:gd name="T23" fmla="*/ 53 h 56"/>
                <a:gd name="T24" fmla="*/ 45 w 57"/>
                <a:gd name="T25" fmla="*/ 51 h 56"/>
                <a:gd name="T26" fmla="*/ 55 w 57"/>
                <a:gd name="T27" fmla="*/ 38 h 56"/>
                <a:gd name="T28" fmla="*/ 56 w 57"/>
                <a:gd name="T29" fmla="*/ 34 h 56"/>
                <a:gd name="T30" fmla="*/ 57 w 57"/>
                <a:gd name="T31" fmla="*/ 28 h 56"/>
                <a:gd name="T32" fmla="*/ 54 w 57"/>
                <a:gd name="T33" fmla="*/ 17 h 56"/>
                <a:gd name="T34" fmla="*/ 52 w 57"/>
                <a:gd name="T35" fmla="*/ 13 h 56"/>
                <a:gd name="T36" fmla="*/ 29 w 57"/>
                <a:gd name="T37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7" h="56">
                  <a:moveTo>
                    <a:pt x="29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0" y="1"/>
                    <a:pt x="16" y="3"/>
                  </a:cubicBezTo>
                  <a:cubicBezTo>
                    <a:pt x="15" y="3"/>
                    <a:pt x="14" y="4"/>
                    <a:pt x="13" y="5"/>
                  </a:cubicBezTo>
                  <a:cubicBezTo>
                    <a:pt x="5" y="10"/>
                    <a:pt x="0" y="19"/>
                    <a:pt x="0" y="29"/>
                  </a:cubicBezTo>
                  <a:cubicBezTo>
                    <a:pt x="0" y="32"/>
                    <a:pt x="1" y="35"/>
                    <a:pt x="2" y="38"/>
                  </a:cubicBezTo>
                  <a:cubicBezTo>
                    <a:pt x="3" y="40"/>
                    <a:pt x="3" y="41"/>
                    <a:pt x="4" y="42"/>
                  </a:cubicBezTo>
                  <a:cubicBezTo>
                    <a:pt x="7" y="47"/>
                    <a:pt x="10" y="50"/>
                    <a:pt x="14" y="52"/>
                  </a:cubicBezTo>
                  <a:cubicBezTo>
                    <a:pt x="15" y="53"/>
                    <a:pt x="17" y="54"/>
                    <a:pt x="18" y="54"/>
                  </a:cubicBezTo>
                  <a:cubicBezTo>
                    <a:pt x="21" y="56"/>
                    <a:pt x="25" y="56"/>
                    <a:pt x="28" y="56"/>
                  </a:cubicBezTo>
                  <a:cubicBezTo>
                    <a:pt x="29" y="56"/>
                    <a:pt x="29" y="56"/>
                    <a:pt x="29" y="56"/>
                  </a:cubicBezTo>
                  <a:cubicBezTo>
                    <a:pt x="33" y="56"/>
                    <a:pt x="38" y="55"/>
                    <a:pt x="41" y="53"/>
                  </a:cubicBezTo>
                  <a:cubicBezTo>
                    <a:pt x="43" y="53"/>
                    <a:pt x="44" y="52"/>
                    <a:pt x="45" y="51"/>
                  </a:cubicBezTo>
                  <a:cubicBezTo>
                    <a:pt x="49" y="48"/>
                    <a:pt x="53" y="43"/>
                    <a:pt x="55" y="38"/>
                  </a:cubicBezTo>
                  <a:cubicBezTo>
                    <a:pt x="55" y="36"/>
                    <a:pt x="56" y="35"/>
                    <a:pt x="56" y="34"/>
                  </a:cubicBezTo>
                  <a:cubicBezTo>
                    <a:pt x="56" y="32"/>
                    <a:pt x="57" y="30"/>
                    <a:pt x="57" y="28"/>
                  </a:cubicBezTo>
                  <a:cubicBezTo>
                    <a:pt x="57" y="24"/>
                    <a:pt x="56" y="20"/>
                    <a:pt x="54" y="17"/>
                  </a:cubicBezTo>
                  <a:cubicBezTo>
                    <a:pt x="54" y="15"/>
                    <a:pt x="53" y="14"/>
                    <a:pt x="52" y="13"/>
                  </a:cubicBezTo>
                  <a:cubicBezTo>
                    <a:pt x="47" y="5"/>
                    <a:pt x="38" y="0"/>
                    <a:pt x="2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3" name="Freeform 20309"/>
            <p:cNvSpPr>
              <a:spLocks noEditPoints="1"/>
            </p:cNvSpPr>
            <p:nvPr/>
          </p:nvSpPr>
          <p:spPr bwMode="auto">
            <a:xfrm>
              <a:off x="5924293" y="43829"/>
              <a:ext cx="181425" cy="180091"/>
            </a:xfrm>
            <a:custGeom>
              <a:avLst/>
              <a:gdLst>
                <a:gd name="T0" fmla="*/ 38 w 115"/>
                <a:gd name="T1" fmla="*/ 20 h 114"/>
                <a:gd name="T2" fmla="*/ 57 w 115"/>
                <a:gd name="T3" fmla="*/ 15 h 114"/>
                <a:gd name="T4" fmla="*/ 58 w 115"/>
                <a:gd name="T5" fmla="*/ 15 h 114"/>
                <a:gd name="T6" fmla="*/ 93 w 115"/>
                <a:gd name="T7" fmla="*/ 36 h 114"/>
                <a:gd name="T8" fmla="*/ 95 w 115"/>
                <a:gd name="T9" fmla="*/ 40 h 114"/>
                <a:gd name="T10" fmla="*/ 99 w 115"/>
                <a:gd name="T11" fmla="*/ 56 h 114"/>
                <a:gd name="T12" fmla="*/ 98 w 115"/>
                <a:gd name="T13" fmla="*/ 67 h 114"/>
                <a:gd name="T14" fmla="*/ 97 w 115"/>
                <a:gd name="T15" fmla="*/ 71 h 114"/>
                <a:gd name="T16" fmla="*/ 81 w 115"/>
                <a:gd name="T17" fmla="*/ 92 h 114"/>
                <a:gd name="T18" fmla="*/ 77 w 115"/>
                <a:gd name="T19" fmla="*/ 94 h 114"/>
                <a:gd name="T20" fmla="*/ 58 w 115"/>
                <a:gd name="T21" fmla="*/ 99 h 114"/>
                <a:gd name="T22" fmla="*/ 57 w 115"/>
                <a:gd name="T23" fmla="*/ 99 h 114"/>
                <a:gd name="T24" fmla="*/ 41 w 115"/>
                <a:gd name="T25" fmla="*/ 96 h 114"/>
                <a:gd name="T26" fmla="*/ 37 w 115"/>
                <a:gd name="T27" fmla="*/ 94 h 114"/>
                <a:gd name="T28" fmla="*/ 21 w 115"/>
                <a:gd name="T29" fmla="*/ 78 h 114"/>
                <a:gd name="T30" fmla="*/ 19 w 115"/>
                <a:gd name="T31" fmla="*/ 74 h 114"/>
                <a:gd name="T32" fmla="*/ 16 w 115"/>
                <a:gd name="T33" fmla="*/ 58 h 114"/>
                <a:gd name="T34" fmla="*/ 35 w 115"/>
                <a:gd name="T35" fmla="*/ 22 h 114"/>
                <a:gd name="T36" fmla="*/ 38 w 115"/>
                <a:gd name="T37" fmla="*/ 20 h 114"/>
                <a:gd name="T38" fmla="*/ 57 w 115"/>
                <a:gd name="T39" fmla="*/ 0 h 114"/>
                <a:gd name="T40" fmla="*/ 56 w 115"/>
                <a:gd name="T41" fmla="*/ 0 h 114"/>
                <a:gd name="T42" fmla="*/ 31 w 115"/>
                <a:gd name="T43" fmla="*/ 7 h 114"/>
                <a:gd name="T44" fmla="*/ 27 w 115"/>
                <a:gd name="T45" fmla="*/ 9 h 114"/>
                <a:gd name="T46" fmla="*/ 0 w 115"/>
                <a:gd name="T47" fmla="*/ 58 h 114"/>
                <a:gd name="T48" fmla="*/ 5 w 115"/>
                <a:gd name="T49" fmla="*/ 81 h 114"/>
                <a:gd name="T50" fmla="*/ 7 w 115"/>
                <a:gd name="T51" fmla="*/ 85 h 114"/>
                <a:gd name="T52" fmla="*/ 31 w 115"/>
                <a:gd name="T53" fmla="*/ 108 h 114"/>
                <a:gd name="T54" fmla="*/ 35 w 115"/>
                <a:gd name="T55" fmla="*/ 110 h 114"/>
                <a:gd name="T56" fmla="*/ 57 w 115"/>
                <a:gd name="T57" fmla="*/ 114 h 114"/>
                <a:gd name="T58" fmla="*/ 59 w 115"/>
                <a:gd name="T59" fmla="*/ 114 h 114"/>
                <a:gd name="T60" fmla="*/ 85 w 115"/>
                <a:gd name="T61" fmla="*/ 107 h 114"/>
                <a:gd name="T62" fmla="*/ 89 w 115"/>
                <a:gd name="T63" fmla="*/ 105 h 114"/>
                <a:gd name="T64" fmla="*/ 112 w 115"/>
                <a:gd name="T65" fmla="*/ 75 h 114"/>
                <a:gd name="T66" fmla="*/ 113 w 115"/>
                <a:gd name="T67" fmla="*/ 71 h 114"/>
                <a:gd name="T68" fmla="*/ 115 w 115"/>
                <a:gd name="T69" fmla="*/ 56 h 114"/>
                <a:gd name="T70" fmla="*/ 109 w 115"/>
                <a:gd name="T71" fmla="*/ 33 h 114"/>
                <a:gd name="T72" fmla="*/ 107 w 115"/>
                <a:gd name="T73" fmla="*/ 29 h 114"/>
                <a:gd name="T74" fmla="*/ 57 w 115"/>
                <a:gd name="T75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15" h="114">
                  <a:moveTo>
                    <a:pt x="38" y="20"/>
                  </a:moveTo>
                  <a:cubicBezTo>
                    <a:pt x="44" y="17"/>
                    <a:pt x="50" y="15"/>
                    <a:pt x="57" y="15"/>
                  </a:cubicBezTo>
                  <a:cubicBezTo>
                    <a:pt x="57" y="15"/>
                    <a:pt x="57" y="15"/>
                    <a:pt x="58" y="15"/>
                  </a:cubicBezTo>
                  <a:cubicBezTo>
                    <a:pt x="73" y="15"/>
                    <a:pt x="86" y="24"/>
                    <a:pt x="93" y="36"/>
                  </a:cubicBezTo>
                  <a:cubicBezTo>
                    <a:pt x="94" y="37"/>
                    <a:pt x="95" y="38"/>
                    <a:pt x="95" y="40"/>
                  </a:cubicBezTo>
                  <a:cubicBezTo>
                    <a:pt x="98" y="45"/>
                    <a:pt x="99" y="50"/>
                    <a:pt x="99" y="56"/>
                  </a:cubicBezTo>
                  <a:cubicBezTo>
                    <a:pt x="99" y="60"/>
                    <a:pt x="99" y="63"/>
                    <a:pt x="98" y="67"/>
                  </a:cubicBezTo>
                  <a:cubicBezTo>
                    <a:pt x="98" y="68"/>
                    <a:pt x="97" y="69"/>
                    <a:pt x="97" y="71"/>
                  </a:cubicBezTo>
                  <a:cubicBezTo>
                    <a:pt x="94" y="79"/>
                    <a:pt x="88" y="87"/>
                    <a:pt x="81" y="92"/>
                  </a:cubicBezTo>
                  <a:cubicBezTo>
                    <a:pt x="80" y="93"/>
                    <a:pt x="78" y="93"/>
                    <a:pt x="77" y="94"/>
                  </a:cubicBezTo>
                  <a:cubicBezTo>
                    <a:pt x="72" y="97"/>
                    <a:pt x="65" y="99"/>
                    <a:pt x="58" y="99"/>
                  </a:cubicBezTo>
                  <a:cubicBezTo>
                    <a:pt x="58" y="99"/>
                    <a:pt x="58" y="99"/>
                    <a:pt x="57" y="99"/>
                  </a:cubicBezTo>
                  <a:cubicBezTo>
                    <a:pt x="52" y="99"/>
                    <a:pt x="46" y="98"/>
                    <a:pt x="41" y="96"/>
                  </a:cubicBezTo>
                  <a:cubicBezTo>
                    <a:pt x="40" y="95"/>
                    <a:pt x="39" y="94"/>
                    <a:pt x="37" y="94"/>
                  </a:cubicBezTo>
                  <a:cubicBezTo>
                    <a:pt x="31" y="90"/>
                    <a:pt x="25" y="84"/>
                    <a:pt x="21" y="78"/>
                  </a:cubicBezTo>
                  <a:cubicBezTo>
                    <a:pt x="20" y="76"/>
                    <a:pt x="20" y="75"/>
                    <a:pt x="19" y="74"/>
                  </a:cubicBezTo>
                  <a:cubicBezTo>
                    <a:pt x="17" y="69"/>
                    <a:pt x="16" y="63"/>
                    <a:pt x="16" y="58"/>
                  </a:cubicBezTo>
                  <a:cubicBezTo>
                    <a:pt x="15" y="43"/>
                    <a:pt x="23" y="30"/>
                    <a:pt x="35" y="22"/>
                  </a:cubicBezTo>
                  <a:cubicBezTo>
                    <a:pt x="36" y="21"/>
                    <a:pt x="37" y="21"/>
                    <a:pt x="38" y="20"/>
                  </a:cubicBezTo>
                  <a:moveTo>
                    <a:pt x="57" y="0"/>
                  </a:moveTo>
                  <a:cubicBezTo>
                    <a:pt x="57" y="0"/>
                    <a:pt x="57" y="0"/>
                    <a:pt x="56" y="0"/>
                  </a:cubicBezTo>
                  <a:cubicBezTo>
                    <a:pt x="47" y="0"/>
                    <a:pt x="38" y="3"/>
                    <a:pt x="31" y="7"/>
                  </a:cubicBezTo>
                  <a:cubicBezTo>
                    <a:pt x="29" y="7"/>
                    <a:pt x="28" y="8"/>
                    <a:pt x="27" y="9"/>
                  </a:cubicBezTo>
                  <a:cubicBezTo>
                    <a:pt x="11" y="19"/>
                    <a:pt x="0" y="37"/>
                    <a:pt x="0" y="58"/>
                  </a:cubicBezTo>
                  <a:cubicBezTo>
                    <a:pt x="0" y="66"/>
                    <a:pt x="2" y="74"/>
                    <a:pt x="5" y="81"/>
                  </a:cubicBezTo>
                  <a:cubicBezTo>
                    <a:pt x="6" y="82"/>
                    <a:pt x="7" y="83"/>
                    <a:pt x="7" y="85"/>
                  </a:cubicBezTo>
                  <a:cubicBezTo>
                    <a:pt x="13" y="94"/>
                    <a:pt x="21" y="102"/>
                    <a:pt x="31" y="108"/>
                  </a:cubicBezTo>
                  <a:cubicBezTo>
                    <a:pt x="32" y="108"/>
                    <a:pt x="33" y="109"/>
                    <a:pt x="35" y="110"/>
                  </a:cubicBezTo>
                  <a:cubicBezTo>
                    <a:pt x="42" y="113"/>
                    <a:pt x="49" y="114"/>
                    <a:pt x="57" y="114"/>
                  </a:cubicBezTo>
                  <a:cubicBezTo>
                    <a:pt x="58" y="114"/>
                    <a:pt x="58" y="114"/>
                    <a:pt x="59" y="114"/>
                  </a:cubicBezTo>
                  <a:cubicBezTo>
                    <a:pt x="68" y="114"/>
                    <a:pt x="77" y="112"/>
                    <a:pt x="85" y="107"/>
                  </a:cubicBezTo>
                  <a:cubicBezTo>
                    <a:pt x="86" y="107"/>
                    <a:pt x="88" y="106"/>
                    <a:pt x="89" y="105"/>
                  </a:cubicBezTo>
                  <a:cubicBezTo>
                    <a:pt x="99" y="98"/>
                    <a:pt x="108" y="88"/>
                    <a:pt x="112" y="75"/>
                  </a:cubicBezTo>
                  <a:cubicBezTo>
                    <a:pt x="112" y="74"/>
                    <a:pt x="113" y="72"/>
                    <a:pt x="113" y="71"/>
                  </a:cubicBezTo>
                  <a:cubicBezTo>
                    <a:pt x="114" y="66"/>
                    <a:pt x="115" y="61"/>
                    <a:pt x="115" y="56"/>
                  </a:cubicBezTo>
                  <a:cubicBezTo>
                    <a:pt x="114" y="48"/>
                    <a:pt x="113" y="40"/>
                    <a:pt x="109" y="33"/>
                  </a:cubicBezTo>
                  <a:cubicBezTo>
                    <a:pt x="109" y="31"/>
                    <a:pt x="108" y="30"/>
                    <a:pt x="107" y="29"/>
                  </a:cubicBezTo>
                  <a:cubicBezTo>
                    <a:pt x="97" y="12"/>
                    <a:pt x="79" y="0"/>
                    <a:pt x="57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4" name="Freeform 20310"/>
            <p:cNvSpPr/>
            <p:nvPr/>
          </p:nvSpPr>
          <p:spPr bwMode="auto">
            <a:xfrm>
              <a:off x="4789050" y="-657191"/>
              <a:ext cx="79374" cy="78706"/>
            </a:xfrm>
            <a:custGeom>
              <a:avLst/>
              <a:gdLst>
                <a:gd name="T0" fmla="*/ 25 w 50"/>
                <a:gd name="T1" fmla="*/ 0 h 50"/>
                <a:gd name="T2" fmla="*/ 24 w 50"/>
                <a:gd name="T3" fmla="*/ 0 h 50"/>
                <a:gd name="T4" fmla="*/ 24 w 50"/>
                <a:gd name="T5" fmla="*/ 0 h 50"/>
                <a:gd name="T6" fmla="*/ 20 w 50"/>
                <a:gd name="T7" fmla="*/ 0 h 50"/>
                <a:gd name="T8" fmla="*/ 1 w 50"/>
                <a:gd name="T9" fmla="*/ 19 h 50"/>
                <a:gd name="T10" fmla="*/ 0 w 50"/>
                <a:gd name="T11" fmla="*/ 23 h 50"/>
                <a:gd name="T12" fmla="*/ 0 w 50"/>
                <a:gd name="T13" fmla="*/ 25 h 50"/>
                <a:gd name="T14" fmla="*/ 24 w 50"/>
                <a:gd name="T15" fmla="*/ 50 h 50"/>
                <a:gd name="T16" fmla="*/ 25 w 50"/>
                <a:gd name="T17" fmla="*/ 50 h 50"/>
                <a:gd name="T18" fmla="*/ 25 w 50"/>
                <a:gd name="T19" fmla="*/ 50 h 50"/>
                <a:gd name="T20" fmla="*/ 29 w 50"/>
                <a:gd name="T21" fmla="*/ 49 h 50"/>
                <a:gd name="T22" fmla="*/ 49 w 50"/>
                <a:gd name="T23" fmla="*/ 31 h 50"/>
                <a:gd name="T24" fmla="*/ 49 w 50"/>
                <a:gd name="T25" fmla="*/ 26 h 50"/>
                <a:gd name="T26" fmla="*/ 50 w 50"/>
                <a:gd name="T27" fmla="*/ 24 h 50"/>
                <a:gd name="T28" fmla="*/ 25 w 50"/>
                <a:gd name="T2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0" h="50">
                  <a:moveTo>
                    <a:pt x="25" y="0"/>
                  </a:moveTo>
                  <a:cubicBezTo>
                    <a:pt x="25" y="0"/>
                    <a:pt x="24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2" y="0"/>
                    <a:pt x="21" y="0"/>
                    <a:pt x="20" y="0"/>
                  </a:cubicBezTo>
                  <a:cubicBezTo>
                    <a:pt x="10" y="2"/>
                    <a:pt x="3" y="9"/>
                    <a:pt x="1" y="19"/>
                  </a:cubicBezTo>
                  <a:cubicBezTo>
                    <a:pt x="0" y="20"/>
                    <a:pt x="0" y="21"/>
                    <a:pt x="0" y="23"/>
                  </a:cubicBezTo>
                  <a:cubicBezTo>
                    <a:pt x="0" y="24"/>
                    <a:pt x="0" y="24"/>
                    <a:pt x="0" y="25"/>
                  </a:cubicBezTo>
                  <a:cubicBezTo>
                    <a:pt x="0" y="39"/>
                    <a:pt x="11" y="49"/>
                    <a:pt x="24" y="50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26" y="49"/>
                    <a:pt x="28" y="49"/>
                    <a:pt x="29" y="49"/>
                  </a:cubicBezTo>
                  <a:cubicBezTo>
                    <a:pt x="39" y="48"/>
                    <a:pt x="46" y="40"/>
                    <a:pt x="49" y="31"/>
                  </a:cubicBezTo>
                  <a:cubicBezTo>
                    <a:pt x="49" y="29"/>
                    <a:pt x="49" y="28"/>
                    <a:pt x="49" y="26"/>
                  </a:cubicBezTo>
                  <a:cubicBezTo>
                    <a:pt x="50" y="26"/>
                    <a:pt x="50" y="25"/>
                    <a:pt x="50" y="24"/>
                  </a:cubicBezTo>
                  <a:cubicBezTo>
                    <a:pt x="49" y="11"/>
                    <a:pt x="38" y="0"/>
                    <a:pt x="2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5" name="Freeform 20312"/>
            <p:cNvSpPr>
              <a:spLocks noEditPoints="1"/>
            </p:cNvSpPr>
            <p:nvPr/>
          </p:nvSpPr>
          <p:spPr bwMode="auto">
            <a:xfrm>
              <a:off x="4748355" y="-698546"/>
              <a:ext cx="159414" cy="159414"/>
            </a:xfrm>
            <a:custGeom>
              <a:avLst/>
              <a:gdLst>
                <a:gd name="T0" fmla="*/ 49 w 101"/>
                <a:gd name="T1" fmla="*/ 14 h 101"/>
                <a:gd name="T2" fmla="*/ 50 w 101"/>
                <a:gd name="T3" fmla="*/ 14 h 101"/>
                <a:gd name="T4" fmla="*/ 51 w 101"/>
                <a:gd name="T5" fmla="*/ 14 h 101"/>
                <a:gd name="T6" fmla="*/ 88 w 101"/>
                <a:gd name="T7" fmla="*/ 50 h 101"/>
                <a:gd name="T8" fmla="*/ 87 w 101"/>
                <a:gd name="T9" fmla="*/ 54 h 101"/>
                <a:gd name="T10" fmla="*/ 87 w 101"/>
                <a:gd name="T11" fmla="*/ 59 h 101"/>
                <a:gd name="T12" fmla="*/ 56 w 101"/>
                <a:gd name="T13" fmla="*/ 87 h 101"/>
                <a:gd name="T14" fmla="*/ 52 w 101"/>
                <a:gd name="T15" fmla="*/ 88 h 101"/>
                <a:gd name="T16" fmla="*/ 51 w 101"/>
                <a:gd name="T17" fmla="*/ 88 h 101"/>
                <a:gd name="T18" fmla="*/ 51 w 101"/>
                <a:gd name="T19" fmla="*/ 88 h 101"/>
                <a:gd name="T20" fmla="*/ 14 w 101"/>
                <a:gd name="T21" fmla="*/ 51 h 101"/>
                <a:gd name="T22" fmla="*/ 14 w 101"/>
                <a:gd name="T23" fmla="*/ 47 h 101"/>
                <a:gd name="T24" fmla="*/ 15 w 101"/>
                <a:gd name="T25" fmla="*/ 43 h 101"/>
                <a:gd name="T26" fmla="*/ 44 w 101"/>
                <a:gd name="T27" fmla="*/ 14 h 101"/>
                <a:gd name="T28" fmla="*/ 49 w 101"/>
                <a:gd name="T29" fmla="*/ 14 h 101"/>
                <a:gd name="T30" fmla="*/ 51 w 101"/>
                <a:gd name="T31" fmla="*/ 0 h 101"/>
                <a:gd name="T32" fmla="*/ 50 w 101"/>
                <a:gd name="T33" fmla="*/ 0 h 101"/>
                <a:gd name="T34" fmla="*/ 47 w 101"/>
                <a:gd name="T35" fmla="*/ 0 h 101"/>
                <a:gd name="T36" fmla="*/ 43 w 101"/>
                <a:gd name="T37" fmla="*/ 1 h 101"/>
                <a:gd name="T38" fmla="*/ 1 w 101"/>
                <a:gd name="T39" fmla="*/ 41 h 101"/>
                <a:gd name="T40" fmla="*/ 1 w 101"/>
                <a:gd name="T41" fmla="*/ 45 h 101"/>
                <a:gd name="T42" fmla="*/ 0 w 101"/>
                <a:gd name="T43" fmla="*/ 52 h 101"/>
                <a:gd name="T44" fmla="*/ 51 w 101"/>
                <a:gd name="T45" fmla="*/ 101 h 101"/>
                <a:gd name="T46" fmla="*/ 52 w 101"/>
                <a:gd name="T47" fmla="*/ 101 h 101"/>
                <a:gd name="T48" fmla="*/ 53 w 101"/>
                <a:gd name="T49" fmla="*/ 101 h 101"/>
                <a:gd name="T50" fmla="*/ 57 w 101"/>
                <a:gd name="T51" fmla="*/ 101 h 101"/>
                <a:gd name="T52" fmla="*/ 100 w 101"/>
                <a:gd name="T53" fmla="*/ 61 h 101"/>
                <a:gd name="T54" fmla="*/ 101 w 101"/>
                <a:gd name="T55" fmla="*/ 57 h 101"/>
                <a:gd name="T56" fmla="*/ 101 w 101"/>
                <a:gd name="T57" fmla="*/ 50 h 101"/>
                <a:gd name="T58" fmla="*/ 51 w 101"/>
                <a:gd name="T5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01" h="101">
                  <a:moveTo>
                    <a:pt x="49" y="14"/>
                  </a:moveTo>
                  <a:cubicBezTo>
                    <a:pt x="49" y="14"/>
                    <a:pt x="50" y="14"/>
                    <a:pt x="50" y="14"/>
                  </a:cubicBezTo>
                  <a:cubicBezTo>
                    <a:pt x="50" y="14"/>
                    <a:pt x="50" y="14"/>
                    <a:pt x="51" y="14"/>
                  </a:cubicBezTo>
                  <a:cubicBezTo>
                    <a:pt x="71" y="14"/>
                    <a:pt x="87" y="30"/>
                    <a:pt x="88" y="50"/>
                  </a:cubicBezTo>
                  <a:cubicBezTo>
                    <a:pt x="88" y="51"/>
                    <a:pt x="88" y="53"/>
                    <a:pt x="87" y="54"/>
                  </a:cubicBezTo>
                  <a:cubicBezTo>
                    <a:pt x="87" y="56"/>
                    <a:pt x="87" y="57"/>
                    <a:pt x="87" y="59"/>
                  </a:cubicBezTo>
                  <a:cubicBezTo>
                    <a:pt x="83" y="73"/>
                    <a:pt x="71" y="85"/>
                    <a:pt x="56" y="87"/>
                  </a:cubicBezTo>
                  <a:cubicBezTo>
                    <a:pt x="55" y="87"/>
                    <a:pt x="53" y="88"/>
                    <a:pt x="52" y="88"/>
                  </a:cubicBezTo>
                  <a:cubicBezTo>
                    <a:pt x="52" y="88"/>
                    <a:pt x="51" y="88"/>
                    <a:pt x="51" y="88"/>
                  </a:cubicBezTo>
                  <a:cubicBezTo>
                    <a:pt x="51" y="88"/>
                    <a:pt x="51" y="88"/>
                    <a:pt x="51" y="88"/>
                  </a:cubicBezTo>
                  <a:cubicBezTo>
                    <a:pt x="31" y="88"/>
                    <a:pt x="14" y="71"/>
                    <a:pt x="14" y="51"/>
                  </a:cubicBezTo>
                  <a:cubicBezTo>
                    <a:pt x="14" y="50"/>
                    <a:pt x="14" y="48"/>
                    <a:pt x="14" y="47"/>
                  </a:cubicBezTo>
                  <a:cubicBezTo>
                    <a:pt x="14" y="46"/>
                    <a:pt x="14" y="44"/>
                    <a:pt x="15" y="43"/>
                  </a:cubicBezTo>
                  <a:cubicBezTo>
                    <a:pt x="18" y="28"/>
                    <a:pt x="30" y="17"/>
                    <a:pt x="44" y="14"/>
                  </a:cubicBezTo>
                  <a:cubicBezTo>
                    <a:pt x="46" y="14"/>
                    <a:pt x="47" y="14"/>
                    <a:pt x="49" y="14"/>
                  </a:cubicBezTo>
                  <a:moveTo>
                    <a:pt x="51" y="0"/>
                  </a:moveTo>
                  <a:cubicBezTo>
                    <a:pt x="50" y="0"/>
                    <a:pt x="50" y="0"/>
                    <a:pt x="50" y="0"/>
                  </a:cubicBezTo>
                  <a:cubicBezTo>
                    <a:pt x="49" y="0"/>
                    <a:pt x="48" y="0"/>
                    <a:pt x="47" y="0"/>
                  </a:cubicBezTo>
                  <a:cubicBezTo>
                    <a:pt x="46" y="0"/>
                    <a:pt x="44" y="1"/>
                    <a:pt x="43" y="1"/>
                  </a:cubicBezTo>
                  <a:cubicBezTo>
                    <a:pt x="22" y="4"/>
                    <a:pt x="5" y="20"/>
                    <a:pt x="1" y="41"/>
                  </a:cubicBezTo>
                  <a:cubicBezTo>
                    <a:pt x="1" y="42"/>
                    <a:pt x="1" y="43"/>
                    <a:pt x="1" y="45"/>
                  </a:cubicBezTo>
                  <a:cubicBezTo>
                    <a:pt x="0" y="47"/>
                    <a:pt x="0" y="49"/>
                    <a:pt x="0" y="52"/>
                  </a:cubicBezTo>
                  <a:cubicBezTo>
                    <a:pt x="1" y="79"/>
                    <a:pt x="23" y="101"/>
                    <a:pt x="51" y="101"/>
                  </a:cubicBezTo>
                  <a:cubicBezTo>
                    <a:pt x="51" y="101"/>
                    <a:pt x="51" y="101"/>
                    <a:pt x="52" y="101"/>
                  </a:cubicBezTo>
                  <a:cubicBezTo>
                    <a:pt x="52" y="101"/>
                    <a:pt x="53" y="101"/>
                    <a:pt x="53" y="101"/>
                  </a:cubicBezTo>
                  <a:cubicBezTo>
                    <a:pt x="54" y="101"/>
                    <a:pt x="56" y="101"/>
                    <a:pt x="57" y="101"/>
                  </a:cubicBezTo>
                  <a:cubicBezTo>
                    <a:pt x="79" y="98"/>
                    <a:pt x="96" y="82"/>
                    <a:pt x="100" y="61"/>
                  </a:cubicBezTo>
                  <a:cubicBezTo>
                    <a:pt x="100" y="59"/>
                    <a:pt x="101" y="58"/>
                    <a:pt x="101" y="57"/>
                  </a:cubicBezTo>
                  <a:cubicBezTo>
                    <a:pt x="101" y="54"/>
                    <a:pt x="101" y="52"/>
                    <a:pt x="101" y="50"/>
                  </a:cubicBezTo>
                  <a:cubicBezTo>
                    <a:pt x="101" y="22"/>
                    <a:pt x="78" y="0"/>
                    <a:pt x="5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6" name="Freeform 20313"/>
            <p:cNvSpPr/>
            <p:nvPr/>
          </p:nvSpPr>
          <p:spPr bwMode="auto">
            <a:xfrm>
              <a:off x="4494894" y="476047"/>
              <a:ext cx="110056" cy="108722"/>
            </a:xfrm>
            <a:custGeom>
              <a:avLst/>
              <a:gdLst>
                <a:gd name="T0" fmla="*/ 35 w 70"/>
                <a:gd name="T1" fmla="*/ 0 h 69"/>
                <a:gd name="T2" fmla="*/ 34 w 70"/>
                <a:gd name="T3" fmla="*/ 0 h 69"/>
                <a:gd name="T4" fmla="*/ 31 w 70"/>
                <a:gd name="T5" fmla="*/ 0 h 69"/>
                <a:gd name="T6" fmla="*/ 27 w 70"/>
                <a:gd name="T7" fmla="*/ 1 h 69"/>
                <a:gd name="T8" fmla="*/ 20 w 70"/>
                <a:gd name="T9" fmla="*/ 3 h 69"/>
                <a:gd name="T10" fmla="*/ 16 w 70"/>
                <a:gd name="T11" fmla="*/ 6 h 69"/>
                <a:gd name="T12" fmla="*/ 3 w 70"/>
                <a:gd name="T13" fmla="*/ 21 h 69"/>
                <a:gd name="T14" fmla="*/ 2 w 70"/>
                <a:gd name="T15" fmla="*/ 25 h 69"/>
                <a:gd name="T16" fmla="*/ 0 w 70"/>
                <a:gd name="T17" fmla="*/ 35 h 69"/>
                <a:gd name="T18" fmla="*/ 26 w 70"/>
                <a:gd name="T19" fmla="*/ 68 h 69"/>
                <a:gd name="T20" fmla="*/ 30 w 70"/>
                <a:gd name="T21" fmla="*/ 69 h 69"/>
                <a:gd name="T22" fmla="*/ 35 w 70"/>
                <a:gd name="T23" fmla="*/ 69 h 69"/>
                <a:gd name="T24" fmla="*/ 36 w 70"/>
                <a:gd name="T25" fmla="*/ 69 h 69"/>
                <a:gd name="T26" fmla="*/ 57 w 70"/>
                <a:gd name="T27" fmla="*/ 61 h 69"/>
                <a:gd name="T28" fmla="*/ 60 w 70"/>
                <a:gd name="T29" fmla="*/ 58 h 69"/>
                <a:gd name="T30" fmla="*/ 69 w 70"/>
                <a:gd name="T31" fmla="*/ 34 h 69"/>
                <a:gd name="T32" fmla="*/ 53 w 70"/>
                <a:gd name="T33" fmla="*/ 5 h 69"/>
                <a:gd name="T34" fmla="*/ 49 w 70"/>
                <a:gd name="T35" fmla="*/ 3 h 69"/>
                <a:gd name="T36" fmla="*/ 35 w 70"/>
                <a:gd name="T37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0" h="69">
                  <a:moveTo>
                    <a:pt x="35" y="0"/>
                  </a:moveTo>
                  <a:cubicBezTo>
                    <a:pt x="35" y="0"/>
                    <a:pt x="35" y="0"/>
                    <a:pt x="34" y="0"/>
                  </a:cubicBezTo>
                  <a:cubicBezTo>
                    <a:pt x="33" y="0"/>
                    <a:pt x="32" y="0"/>
                    <a:pt x="31" y="0"/>
                  </a:cubicBezTo>
                  <a:cubicBezTo>
                    <a:pt x="29" y="0"/>
                    <a:pt x="28" y="1"/>
                    <a:pt x="27" y="1"/>
                  </a:cubicBezTo>
                  <a:cubicBezTo>
                    <a:pt x="24" y="2"/>
                    <a:pt x="22" y="2"/>
                    <a:pt x="20" y="3"/>
                  </a:cubicBezTo>
                  <a:cubicBezTo>
                    <a:pt x="19" y="4"/>
                    <a:pt x="17" y="5"/>
                    <a:pt x="16" y="6"/>
                  </a:cubicBezTo>
                  <a:cubicBezTo>
                    <a:pt x="10" y="9"/>
                    <a:pt x="6" y="15"/>
                    <a:pt x="3" y="21"/>
                  </a:cubicBezTo>
                  <a:cubicBezTo>
                    <a:pt x="3" y="22"/>
                    <a:pt x="2" y="24"/>
                    <a:pt x="2" y="25"/>
                  </a:cubicBezTo>
                  <a:cubicBezTo>
                    <a:pt x="1" y="28"/>
                    <a:pt x="0" y="32"/>
                    <a:pt x="0" y="35"/>
                  </a:cubicBezTo>
                  <a:cubicBezTo>
                    <a:pt x="1" y="51"/>
                    <a:pt x="12" y="64"/>
                    <a:pt x="26" y="68"/>
                  </a:cubicBezTo>
                  <a:cubicBezTo>
                    <a:pt x="28" y="68"/>
                    <a:pt x="29" y="69"/>
                    <a:pt x="30" y="69"/>
                  </a:cubicBezTo>
                  <a:cubicBezTo>
                    <a:pt x="32" y="69"/>
                    <a:pt x="33" y="69"/>
                    <a:pt x="35" y="69"/>
                  </a:cubicBezTo>
                  <a:cubicBezTo>
                    <a:pt x="35" y="69"/>
                    <a:pt x="35" y="69"/>
                    <a:pt x="36" y="69"/>
                  </a:cubicBezTo>
                  <a:cubicBezTo>
                    <a:pt x="44" y="69"/>
                    <a:pt x="51" y="66"/>
                    <a:pt x="57" y="61"/>
                  </a:cubicBezTo>
                  <a:cubicBezTo>
                    <a:pt x="58" y="60"/>
                    <a:pt x="59" y="59"/>
                    <a:pt x="60" y="58"/>
                  </a:cubicBezTo>
                  <a:cubicBezTo>
                    <a:pt x="66" y="52"/>
                    <a:pt x="70" y="43"/>
                    <a:pt x="69" y="34"/>
                  </a:cubicBezTo>
                  <a:cubicBezTo>
                    <a:pt x="69" y="22"/>
                    <a:pt x="63" y="11"/>
                    <a:pt x="53" y="5"/>
                  </a:cubicBezTo>
                  <a:cubicBezTo>
                    <a:pt x="52" y="4"/>
                    <a:pt x="50" y="4"/>
                    <a:pt x="49" y="3"/>
                  </a:cubicBezTo>
                  <a:cubicBezTo>
                    <a:pt x="45" y="1"/>
                    <a:pt x="40" y="0"/>
                    <a:pt x="3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7" name="Freeform 20314"/>
            <p:cNvSpPr>
              <a:spLocks noEditPoints="1"/>
            </p:cNvSpPr>
            <p:nvPr/>
          </p:nvSpPr>
          <p:spPr bwMode="auto">
            <a:xfrm>
              <a:off x="4439532" y="419351"/>
              <a:ext cx="220778" cy="222112"/>
            </a:xfrm>
            <a:custGeom>
              <a:avLst/>
              <a:gdLst>
                <a:gd name="T0" fmla="*/ 63 w 140"/>
                <a:gd name="T1" fmla="*/ 20 h 141"/>
                <a:gd name="T2" fmla="*/ 69 w 140"/>
                <a:gd name="T3" fmla="*/ 19 h 141"/>
                <a:gd name="T4" fmla="*/ 70 w 140"/>
                <a:gd name="T5" fmla="*/ 19 h 141"/>
                <a:gd name="T6" fmla="*/ 92 w 140"/>
                <a:gd name="T7" fmla="*/ 24 h 141"/>
                <a:gd name="T8" fmla="*/ 96 w 140"/>
                <a:gd name="T9" fmla="*/ 26 h 141"/>
                <a:gd name="T10" fmla="*/ 121 w 140"/>
                <a:gd name="T11" fmla="*/ 70 h 141"/>
                <a:gd name="T12" fmla="*/ 106 w 140"/>
                <a:gd name="T13" fmla="*/ 107 h 141"/>
                <a:gd name="T14" fmla="*/ 103 w 140"/>
                <a:gd name="T15" fmla="*/ 110 h 141"/>
                <a:gd name="T16" fmla="*/ 71 w 140"/>
                <a:gd name="T17" fmla="*/ 122 h 141"/>
                <a:gd name="T18" fmla="*/ 70 w 140"/>
                <a:gd name="T19" fmla="*/ 122 h 141"/>
                <a:gd name="T20" fmla="*/ 62 w 140"/>
                <a:gd name="T21" fmla="*/ 121 h 141"/>
                <a:gd name="T22" fmla="*/ 58 w 140"/>
                <a:gd name="T23" fmla="*/ 120 h 141"/>
                <a:gd name="T24" fmla="*/ 19 w 140"/>
                <a:gd name="T25" fmla="*/ 71 h 141"/>
                <a:gd name="T26" fmla="*/ 21 w 140"/>
                <a:gd name="T27" fmla="*/ 56 h 141"/>
                <a:gd name="T28" fmla="*/ 22 w 140"/>
                <a:gd name="T29" fmla="*/ 51 h 141"/>
                <a:gd name="T30" fmla="*/ 43 w 140"/>
                <a:gd name="T31" fmla="*/ 27 h 141"/>
                <a:gd name="T32" fmla="*/ 47 w 140"/>
                <a:gd name="T33" fmla="*/ 25 h 141"/>
                <a:gd name="T34" fmla="*/ 59 w 140"/>
                <a:gd name="T35" fmla="*/ 21 h 141"/>
                <a:gd name="T36" fmla="*/ 63 w 140"/>
                <a:gd name="T37" fmla="*/ 20 h 141"/>
                <a:gd name="T38" fmla="*/ 70 w 140"/>
                <a:gd name="T39" fmla="*/ 0 h 141"/>
                <a:gd name="T40" fmla="*/ 69 w 140"/>
                <a:gd name="T41" fmla="*/ 0 h 141"/>
                <a:gd name="T42" fmla="*/ 60 w 140"/>
                <a:gd name="T43" fmla="*/ 1 h 141"/>
                <a:gd name="T44" fmla="*/ 55 w 140"/>
                <a:gd name="T45" fmla="*/ 2 h 141"/>
                <a:gd name="T46" fmla="*/ 38 w 140"/>
                <a:gd name="T47" fmla="*/ 8 h 141"/>
                <a:gd name="T48" fmla="*/ 34 w 140"/>
                <a:gd name="T49" fmla="*/ 10 h 141"/>
                <a:gd name="T50" fmla="*/ 5 w 140"/>
                <a:gd name="T51" fmla="*/ 45 h 141"/>
                <a:gd name="T52" fmla="*/ 3 w 140"/>
                <a:gd name="T53" fmla="*/ 49 h 141"/>
                <a:gd name="T54" fmla="*/ 0 w 140"/>
                <a:gd name="T55" fmla="*/ 72 h 141"/>
                <a:gd name="T56" fmla="*/ 54 w 140"/>
                <a:gd name="T57" fmla="*/ 139 h 141"/>
                <a:gd name="T58" fmla="*/ 59 w 140"/>
                <a:gd name="T59" fmla="*/ 140 h 141"/>
                <a:gd name="T60" fmla="*/ 70 w 140"/>
                <a:gd name="T61" fmla="*/ 141 h 141"/>
                <a:gd name="T62" fmla="*/ 71 w 140"/>
                <a:gd name="T63" fmla="*/ 141 h 141"/>
                <a:gd name="T64" fmla="*/ 116 w 140"/>
                <a:gd name="T65" fmla="*/ 123 h 141"/>
                <a:gd name="T66" fmla="*/ 119 w 140"/>
                <a:gd name="T67" fmla="*/ 120 h 141"/>
                <a:gd name="T68" fmla="*/ 140 w 140"/>
                <a:gd name="T69" fmla="*/ 69 h 141"/>
                <a:gd name="T70" fmla="*/ 105 w 140"/>
                <a:gd name="T71" fmla="*/ 10 h 141"/>
                <a:gd name="T72" fmla="*/ 101 w 140"/>
                <a:gd name="T73" fmla="*/ 8 h 141"/>
                <a:gd name="T74" fmla="*/ 70 w 140"/>
                <a:gd name="T75" fmla="*/ 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40" h="141">
                  <a:moveTo>
                    <a:pt x="63" y="20"/>
                  </a:moveTo>
                  <a:cubicBezTo>
                    <a:pt x="65" y="19"/>
                    <a:pt x="67" y="19"/>
                    <a:pt x="69" y="19"/>
                  </a:cubicBezTo>
                  <a:cubicBezTo>
                    <a:pt x="69" y="19"/>
                    <a:pt x="70" y="19"/>
                    <a:pt x="70" y="19"/>
                  </a:cubicBezTo>
                  <a:cubicBezTo>
                    <a:pt x="78" y="19"/>
                    <a:pt x="85" y="21"/>
                    <a:pt x="92" y="24"/>
                  </a:cubicBezTo>
                  <a:cubicBezTo>
                    <a:pt x="93" y="25"/>
                    <a:pt x="94" y="26"/>
                    <a:pt x="96" y="26"/>
                  </a:cubicBezTo>
                  <a:cubicBezTo>
                    <a:pt x="111" y="35"/>
                    <a:pt x="121" y="51"/>
                    <a:pt x="121" y="70"/>
                  </a:cubicBezTo>
                  <a:cubicBezTo>
                    <a:pt x="121" y="84"/>
                    <a:pt x="116" y="97"/>
                    <a:pt x="106" y="107"/>
                  </a:cubicBezTo>
                  <a:cubicBezTo>
                    <a:pt x="105" y="108"/>
                    <a:pt x="104" y="109"/>
                    <a:pt x="103" y="110"/>
                  </a:cubicBezTo>
                  <a:cubicBezTo>
                    <a:pt x="94" y="117"/>
                    <a:pt x="83" y="122"/>
                    <a:pt x="71" y="122"/>
                  </a:cubicBezTo>
                  <a:cubicBezTo>
                    <a:pt x="71" y="122"/>
                    <a:pt x="70" y="122"/>
                    <a:pt x="70" y="122"/>
                  </a:cubicBezTo>
                  <a:cubicBezTo>
                    <a:pt x="67" y="122"/>
                    <a:pt x="65" y="122"/>
                    <a:pt x="62" y="121"/>
                  </a:cubicBezTo>
                  <a:cubicBezTo>
                    <a:pt x="61" y="121"/>
                    <a:pt x="59" y="121"/>
                    <a:pt x="58" y="120"/>
                  </a:cubicBezTo>
                  <a:cubicBezTo>
                    <a:pt x="36" y="115"/>
                    <a:pt x="19" y="95"/>
                    <a:pt x="19" y="71"/>
                  </a:cubicBezTo>
                  <a:cubicBezTo>
                    <a:pt x="19" y="66"/>
                    <a:pt x="19" y="61"/>
                    <a:pt x="21" y="56"/>
                  </a:cubicBezTo>
                  <a:cubicBezTo>
                    <a:pt x="21" y="54"/>
                    <a:pt x="22" y="53"/>
                    <a:pt x="22" y="51"/>
                  </a:cubicBezTo>
                  <a:cubicBezTo>
                    <a:pt x="27" y="41"/>
                    <a:pt x="34" y="33"/>
                    <a:pt x="43" y="27"/>
                  </a:cubicBezTo>
                  <a:cubicBezTo>
                    <a:pt x="44" y="26"/>
                    <a:pt x="46" y="25"/>
                    <a:pt x="47" y="25"/>
                  </a:cubicBezTo>
                  <a:cubicBezTo>
                    <a:pt x="51" y="23"/>
                    <a:pt x="55" y="21"/>
                    <a:pt x="59" y="21"/>
                  </a:cubicBezTo>
                  <a:cubicBezTo>
                    <a:pt x="60" y="20"/>
                    <a:pt x="61" y="20"/>
                    <a:pt x="63" y="20"/>
                  </a:cubicBezTo>
                  <a:moveTo>
                    <a:pt x="70" y="0"/>
                  </a:moveTo>
                  <a:cubicBezTo>
                    <a:pt x="70" y="0"/>
                    <a:pt x="69" y="0"/>
                    <a:pt x="69" y="0"/>
                  </a:cubicBezTo>
                  <a:cubicBezTo>
                    <a:pt x="66" y="1"/>
                    <a:pt x="63" y="1"/>
                    <a:pt x="60" y="1"/>
                  </a:cubicBezTo>
                  <a:cubicBezTo>
                    <a:pt x="58" y="1"/>
                    <a:pt x="57" y="2"/>
                    <a:pt x="55" y="2"/>
                  </a:cubicBezTo>
                  <a:cubicBezTo>
                    <a:pt x="49" y="3"/>
                    <a:pt x="43" y="6"/>
                    <a:pt x="38" y="8"/>
                  </a:cubicBezTo>
                  <a:cubicBezTo>
                    <a:pt x="36" y="9"/>
                    <a:pt x="35" y="10"/>
                    <a:pt x="34" y="10"/>
                  </a:cubicBezTo>
                  <a:cubicBezTo>
                    <a:pt x="21" y="18"/>
                    <a:pt x="10" y="31"/>
                    <a:pt x="5" y="45"/>
                  </a:cubicBezTo>
                  <a:cubicBezTo>
                    <a:pt x="4" y="46"/>
                    <a:pt x="4" y="48"/>
                    <a:pt x="3" y="49"/>
                  </a:cubicBezTo>
                  <a:cubicBezTo>
                    <a:pt x="1" y="56"/>
                    <a:pt x="0" y="64"/>
                    <a:pt x="0" y="72"/>
                  </a:cubicBezTo>
                  <a:cubicBezTo>
                    <a:pt x="0" y="105"/>
                    <a:pt x="24" y="132"/>
                    <a:pt x="54" y="139"/>
                  </a:cubicBezTo>
                  <a:cubicBezTo>
                    <a:pt x="56" y="139"/>
                    <a:pt x="57" y="139"/>
                    <a:pt x="59" y="140"/>
                  </a:cubicBezTo>
                  <a:cubicBezTo>
                    <a:pt x="62" y="140"/>
                    <a:pt x="66" y="141"/>
                    <a:pt x="70" y="141"/>
                  </a:cubicBezTo>
                  <a:cubicBezTo>
                    <a:pt x="70" y="141"/>
                    <a:pt x="71" y="141"/>
                    <a:pt x="71" y="141"/>
                  </a:cubicBezTo>
                  <a:cubicBezTo>
                    <a:pt x="88" y="140"/>
                    <a:pt x="104" y="134"/>
                    <a:pt x="116" y="123"/>
                  </a:cubicBezTo>
                  <a:cubicBezTo>
                    <a:pt x="117" y="122"/>
                    <a:pt x="118" y="121"/>
                    <a:pt x="119" y="120"/>
                  </a:cubicBezTo>
                  <a:cubicBezTo>
                    <a:pt x="132" y="107"/>
                    <a:pt x="140" y="89"/>
                    <a:pt x="140" y="69"/>
                  </a:cubicBezTo>
                  <a:cubicBezTo>
                    <a:pt x="140" y="44"/>
                    <a:pt x="125" y="21"/>
                    <a:pt x="105" y="10"/>
                  </a:cubicBezTo>
                  <a:cubicBezTo>
                    <a:pt x="103" y="9"/>
                    <a:pt x="102" y="8"/>
                    <a:pt x="101" y="8"/>
                  </a:cubicBezTo>
                  <a:cubicBezTo>
                    <a:pt x="91" y="3"/>
                    <a:pt x="81" y="0"/>
                    <a:pt x="70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8" name="Freeform 20315"/>
            <p:cNvSpPr/>
            <p:nvPr/>
          </p:nvSpPr>
          <p:spPr bwMode="auto">
            <a:xfrm>
              <a:off x="5096531" y="-592493"/>
              <a:ext cx="46023" cy="45356"/>
            </a:xfrm>
            <a:custGeom>
              <a:avLst/>
              <a:gdLst>
                <a:gd name="T0" fmla="*/ 15 w 29"/>
                <a:gd name="T1" fmla="*/ 0 h 29"/>
                <a:gd name="T2" fmla="*/ 15 w 29"/>
                <a:gd name="T3" fmla="*/ 0 h 29"/>
                <a:gd name="T4" fmla="*/ 10 w 29"/>
                <a:gd name="T5" fmla="*/ 1 h 29"/>
                <a:gd name="T6" fmla="*/ 6 w 29"/>
                <a:gd name="T7" fmla="*/ 3 h 29"/>
                <a:gd name="T8" fmla="*/ 1 w 29"/>
                <a:gd name="T9" fmla="*/ 9 h 29"/>
                <a:gd name="T10" fmla="*/ 0 w 29"/>
                <a:gd name="T11" fmla="*/ 13 h 29"/>
                <a:gd name="T12" fmla="*/ 0 w 29"/>
                <a:gd name="T13" fmla="*/ 14 h 29"/>
                <a:gd name="T14" fmla="*/ 9 w 29"/>
                <a:gd name="T15" fmla="*/ 27 h 29"/>
                <a:gd name="T16" fmla="*/ 13 w 29"/>
                <a:gd name="T17" fmla="*/ 29 h 29"/>
                <a:gd name="T18" fmla="*/ 15 w 29"/>
                <a:gd name="T19" fmla="*/ 29 h 29"/>
                <a:gd name="T20" fmla="*/ 15 w 29"/>
                <a:gd name="T21" fmla="*/ 29 h 29"/>
                <a:gd name="T22" fmla="*/ 29 w 29"/>
                <a:gd name="T23" fmla="*/ 19 h 29"/>
                <a:gd name="T24" fmla="*/ 29 w 29"/>
                <a:gd name="T25" fmla="*/ 14 h 29"/>
                <a:gd name="T26" fmla="*/ 29 w 29"/>
                <a:gd name="T27" fmla="*/ 14 h 29"/>
                <a:gd name="T28" fmla="*/ 15 w 29"/>
                <a:gd name="T29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9" h="29">
                  <a:moveTo>
                    <a:pt x="15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13" y="0"/>
                    <a:pt x="11" y="0"/>
                    <a:pt x="10" y="1"/>
                  </a:cubicBezTo>
                  <a:cubicBezTo>
                    <a:pt x="8" y="1"/>
                    <a:pt x="7" y="2"/>
                    <a:pt x="6" y="3"/>
                  </a:cubicBezTo>
                  <a:cubicBezTo>
                    <a:pt x="4" y="5"/>
                    <a:pt x="2" y="7"/>
                    <a:pt x="1" y="9"/>
                  </a:cubicBezTo>
                  <a:cubicBezTo>
                    <a:pt x="1" y="10"/>
                    <a:pt x="1" y="12"/>
                    <a:pt x="0" y="13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1" y="20"/>
                    <a:pt x="4" y="25"/>
                    <a:pt x="9" y="27"/>
                  </a:cubicBezTo>
                  <a:cubicBezTo>
                    <a:pt x="10" y="28"/>
                    <a:pt x="11" y="28"/>
                    <a:pt x="13" y="29"/>
                  </a:cubicBezTo>
                  <a:cubicBezTo>
                    <a:pt x="14" y="29"/>
                    <a:pt x="14" y="29"/>
                    <a:pt x="15" y="29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22" y="29"/>
                    <a:pt x="27" y="24"/>
                    <a:pt x="29" y="19"/>
                  </a:cubicBezTo>
                  <a:cubicBezTo>
                    <a:pt x="29" y="17"/>
                    <a:pt x="29" y="16"/>
                    <a:pt x="29" y="14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29" y="6"/>
                    <a:pt x="23" y="0"/>
                    <a:pt x="1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9" name="Freeform 20316"/>
            <p:cNvSpPr>
              <a:spLocks noEditPoints="1"/>
            </p:cNvSpPr>
            <p:nvPr/>
          </p:nvSpPr>
          <p:spPr bwMode="auto">
            <a:xfrm>
              <a:off x="5074520" y="-616505"/>
              <a:ext cx="91380" cy="92714"/>
            </a:xfrm>
            <a:custGeom>
              <a:avLst/>
              <a:gdLst>
                <a:gd name="T0" fmla="*/ 19 w 58"/>
                <a:gd name="T1" fmla="*/ 10 h 59"/>
                <a:gd name="T2" fmla="*/ 29 w 58"/>
                <a:gd name="T3" fmla="*/ 8 h 59"/>
                <a:gd name="T4" fmla="*/ 29 w 58"/>
                <a:gd name="T5" fmla="*/ 8 h 59"/>
                <a:gd name="T6" fmla="*/ 50 w 58"/>
                <a:gd name="T7" fmla="*/ 29 h 59"/>
                <a:gd name="T8" fmla="*/ 50 w 58"/>
                <a:gd name="T9" fmla="*/ 31 h 59"/>
                <a:gd name="T10" fmla="*/ 50 w 58"/>
                <a:gd name="T11" fmla="*/ 35 h 59"/>
                <a:gd name="T12" fmla="*/ 29 w 58"/>
                <a:gd name="T13" fmla="*/ 51 h 59"/>
                <a:gd name="T14" fmla="*/ 29 w 58"/>
                <a:gd name="T15" fmla="*/ 51 h 59"/>
                <a:gd name="T16" fmla="*/ 24 w 58"/>
                <a:gd name="T17" fmla="*/ 50 h 59"/>
                <a:gd name="T18" fmla="*/ 20 w 58"/>
                <a:gd name="T19" fmla="*/ 49 h 59"/>
                <a:gd name="T20" fmla="*/ 7 w 58"/>
                <a:gd name="T21" fmla="*/ 30 h 59"/>
                <a:gd name="T22" fmla="*/ 8 w 58"/>
                <a:gd name="T23" fmla="*/ 27 h 59"/>
                <a:gd name="T24" fmla="*/ 8 w 58"/>
                <a:gd name="T25" fmla="*/ 23 h 59"/>
                <a:gd name="T26" fmla="*/ 15 w 58"/>
                <a:gd name="T27" fmla="*/ 13 h 59"/>
                <a:gd name="T28" fmla="*/ 19 w 58"/>
                <a:gd name="T29" fmla="*/ 10 h 59"/>
                <a:gd name="T30" fmla="*/ 29 w 58"/>
                <a:gd name="T31" fmla="*/ 0 h 59"/>
                <a:gd name="T32" fmla="*/ 28 w 58"/>
                <a:gd name="T33" fmla="*/ 0 h 59"/>
                <a:gd name="T34" fmla="*/ 14 w 58"/>
                <a:gd name="T35" fmla="*/ 4 h 59"/>
                <a:gd name="T36" fmla="*/ 10 w 58"/>
                <a:gd name="T37" fmla="*/ 7 h 59"/>
                <a:gd name="T38" fmla="*/ 1 w 58"/>
                <a:gd name="T39" fmla="*/ 22 h 59"/>
                <a:gd name="T40" fmla="*/ 0 w 58"/>
                <a:gd name="T41" fmla="*/ 26 h 59"/>
                <a:gd name="T42" fmla="*/ 0 w 58"/>
                <a:gd name="T43" fmla="*/ 30 h 59"/>
                <a:gd name="T44" fmla="*/ 16 w 58"/>
                <a:gd name="T45" fmla="*/ 56 h 59"/>
                <a:gd name="T46" fmla="*/ 20 w 58"/>
                <a:gd name="T47" fmla="*/ 57 h 59"/>
                <a:gd name="T48" fmla="*/ 29 w 58"/>
                <a:gd name="T49" fmla="*/ 59 h 59"/>
                <a:gd name="T50" fmla="*/ 29 w 58"/>
                <a:gd name="T51" fmla="*/ 59 h 59"/>
                <a:gd name="T52" fmla="*/ 57 w 58"/>
                <a:gd name="T53" fmla="*/ 37 h 59"/>
                <a:gd name="T54" fmla="*/ 58 w 58"/>
                <a:gd name="T55" fmla="*/ 32 h 59"/>
                <a:gd name="T56" fmla="*/ 58 w 58"/>
                <a:gd name="T57" fmla="*/ 29 h 59"/>
                <a:gd name="T58" fmla="*/ 29 w 58"/>
                <a:gd name="T59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8" h="59">
                  <a:moveTo>
                    <a:pt x="19" y="10"/>
                  </a:moveTo>
                  <a:cubicBezTo>
                    <a:pt x="22" y="9"/>
                    <a:pt x="25" y="8"/>
                    <a:pt x="29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41" y="8"/>
                    <a:pt x="50" y="17"/>
                    <a:pt x="50" y="29"/>
                  </a:cubicBezTo>
                  <a:cubicBezTo>
                    <a:pt x="50" y="29"/>
                    <a:pt x="50" y="30"/>
                    <a:pt x="50" y="31"/>
                  </a:cubicBezTo>
                  <a:cubicBezTo>
                    <a:pt x="50" y="32"/>
                    <a:pt x="50" y="34"/>
                    <a:pt x="50" y="35"/>
                  </a:cubicBezTo>
                  <a:cubicBezTo>
                    <a:pt x="47" y="44"/>
                    <a:pt x="39" y="50"/>
                    <a:pt x="29" y="51"/>
                  </a:cubicBezTo>
                  <a:cubicBezTo>
                    <a:pt x="29" y="51"/>
                    <a:pt x="29" y="51"/>
                    <a:pt x="29" y="51"/>
                  </a:cubicBezTo>
                  <a:cubicBezTo>
                    <a:pt x="27" y="51"/>
                    <a:pt x="25" y="50"/>
                    <a:pt x="24" y="50"/>
                  </a:cubicBezTo>
                  <a:cubicBezTo>
                    <a:pt x="22" y="50"/>
                    <a:pt x="21" y="49"/>
                    <a:pt x="20" y="49"/>
                  </a:cubicBezTo>
                  <a:cubicBezTo>
                    <a:pt x="13" y="45"/>
                    <a:pt x="8" y="38"/>
                    <a:pt x="7" y="30"/>
                  </a:cubicBezTo>
                  <a:cubicBezTo>
                    <a:pt x="7" y="29"/>
                    <a:pt x="7" y="28"/>
                    <a:pt x="8" y="27"/>
                  </a:cubicBezTo>
                  <a:cubicBezTo>
                    <a:pt x="8" y="26"/>
                    <a:pt x="8" y="24"/>
                    <a:pt x="8" y="23"/>
                  </a:cubicBezTo>
                  <a:cubicBezTo>
                    <a:pt x="10" y="19"/>
                    <a:pt x="12" y="15"/>
                    <a:pt x="15" y="13"/>
                  </a:cubicBezTo>
                  <a:cubicBezTo>
                    <a:pt x="16" y="12"/>
                    <a:pt x="18" y="11"/>
                    <a:pt x="19" y="10"/>
                  </a:cubicBezTo>
                  <a:moveTo>
                    <a:pt x="29" y="0"/>
                  </a:moveTo>
                  <a:cubicBezTo>
                    <a:pt x="29" y="0"/>
                    <a:pt x="29" y="0"/>
                    <a:pt x="28" y="0"/>
                  </a:cubicBezTo>
                  <a:cubicBezTo>
                    <a:pt x="23" y="0"/>
                    <a:pt x="18" y="2"/>
                    <a:pt x="14" y="4"/>
                  </a:cubicBezTo>
                  <a:cubicBezTo>
                    <a:pt x="12" y="5"/>
                    <a:pt x="11" y="6"/>
                    <a:pt x="10" y="7"/>
                  </a:cubicBezTo>
                  <a:cubicBezTo>
                    <a:pt x="6" y="10"/>
                    <a:pt x="2" y="16"/>
                    <a:pt x="1" y="22"/>
                  </a:cubicBezTo>
                  <a:cubicBezTo>
                    <a:pt x="0" y="23"/>
                    <a:pt x="0" y="25"/>
                    <a:pt x="0" y="26"/>
                  </a:cubicBezTo>
                  <a:cubicBezTo>
                    <a:pt x="0" y="27"/>
                    <a:pt x="0" y="28"/>
                    <a:pt x="0" y="30"/>
                  </a:cubicBezTo>
                  <a:cubicBezTo>
                    <a:pt x="0" y="41"/>
                    <a:pt x="6" y="51"/>
                    <a:pt x="16" y="56"/>
                  </a:cubicBezTo>
                  <a:cubicBezTo>
                    <a:pt x="17" y="56"/>
                    <a:pt x="19" y="57"/>
                    <a:pt x="20" y="57"/>
                  </a:cubicBezTo>
                  <a:cubicBezTo>
                    <a:pt x="23" y="58"/>
                    <a:pt x="26" y="59"/>
                    <a:pt x="29" y="59"/>
                  </a:cubicBezTo>
                  <a:cubicBezTo>
                    <a:pt x="29" y="59"/>
                    <a:pt x="29" y="59"/>
                    <a:pt x="29" y="59"/>
                  </a:cubicBezTo>
                  <a:cubicBezTo>
                    <a:pt x="43" y="58"/>
                    <a:pt x="54" y="49"/>
                    <a:pt x="57" y="37"/>
                  </a:cubicBezTo>
                  <a:cubicBezTo>
                    <a:pt x="58" y="35"/>
                    <a:pt x="58" y="34"/>
                    <a:pt x="58" y="32"/>
                  </a:cubicBezTo>
                  <a:cubicBezTo>
                    <a:pt x="58" y="31"/>
                    <a:pt x="58" y="30"/>
                    <a:pt x="58" y="29"/>
                  </a:cubicBezTo>
                  <a:cubicBezTo>
                    <a:pt x="58" y="13"/>
                    <a:pt x="45" y="0"/>
                    <a:pt x="2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0" name="Freeform 20317"/>
            <p:cNvSpPr/>
            <p:nvPr/>
          </p:nvSpPr>
          <p:spPr bwMode="auto">
            <a:xfrm>
              <a:off x="5359997" y="420685"/>
              <a:ext cx="60030" cy="60030"/>
            </a:xfrm>
            <a:custGeom>
              <a:avLst/>
              <a:gdLst>
                <a:gd name="T0" fmla="*/ 19 w 38"/>
                <a:gd name="T1" fmla="*/ 0 h 38"/>
                <a:gd name="T2" fmla="*/ 19 w 38"/>
                <a:gd name="T3" fmla="*/ 0 h 38"/>
                <a:gd name="T4" fmla="*/ 19 w 38"/>
                <a:gd name="T5" fmla="*/ 0 h 38"/>
                <a:gd name="T6" fmla="*/ 8 w 38"/>
                <a:gd name="T7" fmla="*/ 4 h 38"/>
                <a:gd name="T8" fmla="*/ 5 w 38"/>
                <a:gd name="T9" fmla="*/ 7 h 38"/>
                <a:gd name="T10" fmla="*/ 0 w 38"/>
                <a:gd name="T11" fmla="*/ 20 h 38"/>
                <a:gd name="T12" fmla="*/ 5 w 38"/>
                <a:gd name="T13" fmla="*/ 32 h 38"/>
                <a:gd name="T14" fmla="*/ 8 w 38"/>
                <a:gd name="T15" fmla="*/ 35 h 38"/>
                <a:gd name="T16" fmla="*/ 19 w 38"/>
                <a:gd name="T17" fmla="*/ 38 h 38"/>
                <a:gd name="T18" fmla="*/ 20 w 38"/>
                <a:gd name="T19" fmla="*/ 38 h 38"/>
                <a:gd name="T20" fmla="*/ 36 w 38"/>
                <a:gd name="T21" fmla="*/ 29 h 38"/>
                <a:gd name="T22" fmla="*/ 37 w 38"/>
                <a:gd name="T23" fmla="*/ 26 h 38"/>
                <a:gd name="T24" fmla="*/ 38 w 38"/>
                <a:gd name="T25" fmla="*/ 19 h 38"/>
                <a:gd name="T26" fmla="*/ 37 w 38"/>
                <a:gd name="T27" fmla="*/ 13 h 38"/>
                <a:gd name="T28" fmla="*/ 35 w 38"/>
                <a:gd name="T29" fmla="*/ 9 h 38"/>
                <a:gd name="T30" fmla="*/ 28 w 38"/>
                <a:gd name="T31" fmla="*/ 2 h 38"/>
                <a:gd name="T32" fmla="*/ 24 w 38"/>
                <a:gd name="T33" fmla="*/ 1 h 38"/>
                <a:gd name="T34" fmla="*/ 19 w 38"/>
                <a:gd name="T35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8" h="38">
                  <a:moveTo>
                    <a:pt x="19" y="0"/>
                  </a:move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5" y="0"/>
                    <a:pt x="11" y="2"/>
                    <a:pt x="8" y="4"/>
                  </a:cubicBezTo>
                  <a:cubicBezTo>
                    <a:pt x="7" y="5"/>
                    <a:pt x="6" y="6"/>
                    <a:pt x="5" y="7"/>
                  </a:cubicBezTo>
                  <a:cubicBezTo>
                    <a:pt x="2" y="10"/>
                    <a:pt x="0" y="15"/>
                    <a:pt x="0" y="20"/>
                  </a:cubicBezTo>
                  <a:cubicBezTo>
                    <a:pt x="0" y="24"/>
                    <a:pt x="2" y="28"/>
                    <a:pt x="5" y="32"/>
                  </a:cubicBezTo>
                  <a:cubicBezTo>
                    <a:pt x="6" y="33"/>
                    <a:pt x="7" y="34"/>
                    <a:pt x="8" y="35"/>
                  </a:cubicBezTo>
                  <a:cubicBezTo>
                    <a:pt x="11" y="37"/>
                    <a:pt x="15" y="38"/>
                    <a:pt x="19" y="38"/>
                  </a:cubicBezTo>
                  <a:cubicBezTo>
                    <a:pt x="19" y="38"/>
                    <a:pt x="20" y="38"/>
                    <a:pt x="20" y="38"/>
                  </a:cubicBezTo>
                  <a:cubicBezTo>
                    <a:pt x="26" y="38"/>
                    <a:pt x="32" y="35"/>
                    <a:pt x="36" y="29"/>
                  </a:cubicBezTo>
                  <a:cubicBezTo>
                    <a:pt x="36" y="28"/>
                    <a:pt x="37" y="27"/>
                    <a:pt x="37" y="26"/>
                  </a:cubicBezTo>
                  <a:cubicBezTo>
                    <a:pt x="38" y="23"/>
                    <a:pt x="38" y="21"/>
                    <a:pt x="38" y="19"/>
                  </a:cubicBezTo>
                  <a:cubicBezTo>
                    <a:pt x="38" y="17"/>
                    <a:pt x="38" y="15"/>
                    <a:pt x="37" y="13"/>
                  </a:cubicBezTo>
                  <a:cubicBezTo>
                    <a:pt x="37" y="11"/>
                    <a:pt x="36" y="10"/>
                    <a:pt x="35" y="9"/>
                  </a:cubicBezTo>
                  <a:cubicBezTo>
                    <a:pt x="33" y="6"/>
                    <a:pt x="31" y="3"/>
                    <a:pt x="28" y="2"/>
                  </a:cubicBezTo>
                  <a:cubicBezTo>
                    <a:pt x="26" y="1"/>
                    <a:pt x="25" y="1"/>
                    <a:pt x="24" y="1"/>
                  </a:cubicBezTo>
                  <a:cubicBezTo>
                    <a:pt x="22" y="0"/>
                    <a:pt x="21" y="0"/>
                    <a:pt x="1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1" name="Freeform 20318"/>
            <p:cNvSpPr>
              <a:spLocks noEditPoints="1"/>
            </p:cNvSpPr>
            <p:nvPr/>
          </p:nvSpPr>
          <p:spPr bwMode="auto">
            <a:xfrm>
              <a:off x="5328648" y="389336"/>
              <a:ext cx="122729" cy="122729"/>
            </a:xfrm>
            <a:custGeom>
              <a:avLst/>
              <a:gdLst>
                <a:gd name="T0" fmla="*/ 22 w 78"/>
                <a:gd name="T1" fmla="*/ 17 h 78"/>
                <a:gd name="T2" fmla="*/ 39 w 78"/>
                <a:gd name="T3" fmla="*/ 11 h 78"/>
                <a:gd name="T4" fmla="*/ 39 w 78"/>
                <a:gd name="T5" fmla="*/ 11 h 78"/>
                <a:gd name="T6" fmla="*/ 40 w 78"/>
                <a:gd name="T7" fmla="*/ 11 h 78"/>
                <a:gd name="T8" fmla="*/ 45 w 78"/>
                <a:gd name="T9" fmla="*/ 11 h 78"/>
                <a:gd name="T10" fmla="*/ 47 w 78"/>
                <a:gd name="T11" fmla="*/ 12 h 78"/>
                <a:gd name="T12" fmla="*/ 51 w 78"/>
                <a:gd name="T13" fmla="*/ 13 h 78"/>
                <a:gd name="T14" fmla="*/ 64 w 78"/>
                <a:gd name="T15" fmla="*/ 24 h 78"/>
                <a:gd name="T16" fmla="*/ 66 w 78"/>
                <a:gd name="T17" fmla="*/ 28 h 78"/>
                <a:gd name="T18" fmla="*/ 68 w 78"/>
                <a:gd name="T19" fmla="*/ 39 h 78"/>
                <a:gd name="T20" fmla="*/ 66 w 78"/>
                <a:gd name="T21" fmla="*/ 50 h 78"/>
                <a:gd name="T22" fmla="*/ 64 w 78"/>
                <a:gd name="T23" fmla="*/ 53 h 78"/>
                <a:gd name="T24" fmla="*/ 40 w 78"/>
                <a:gd name="T25" fmla="*/ 68 h 78"/>
                <a:gd name="T26" fmla="*/ 39 w 78"/>
                <a:gd name="T27" fmla="*/ 68 h 78"/>
                <a:gd name="T28" fmla="*/ 21 w 78"/>
                <a:gd name="T29" fmla="*/ 61 h 78"/>
                <a:gd name="T30" fmla="*/ 18 w 78"/>
                <a:gd name="T31" fmla="*/ 58 h 78"/>
                <a:gd name="T32" fmla="*/ 11 w 78"/>
                <a:gd name="T33" fmla="*/ 40 h 78"/>
                <a:gd name="T34" fmla="*/ 18 w 78"/>
                <a:gd name="T35" fmla="*/ 20 h 78"/>
                <a:gd name="T36" fmla="*/ 22 w 78"/>
                <a:gd name="T37" fmla="*/ 17 h 78"/>
                <a:gd name="T38" fmla="*/ 39 w 78"/>
                <a:gd name="T39" fmla="*/ 0 h 78"/>
                <a:gd name="T40" fmla="*/ 39 w 78"/>
                <a:gd name="T41" fmla="*/ 0 h 78"/>
                <a:gd name="T42" fmla="*/ 14 w 78"/>
                <a:gd name="T43" fmla="*/ 9 h 78"/>
                <a:gd name="T44" fmla="*/ 11 w 78"/>
                <a:gd name="T45" fmla="*/ 12 h 78"/>
                <a:gd name="T46" fmla="*/ 0 w 78"/>
                <a:gd name="T47" fmla="*/ 40 h 78"/>
                <a:gd name="T48" fmla="*/ 11 w 78"/>
                <a:gd name="T49" fmla="*/ 66 h 78"/>
                <a:gd name="T50" fmla="*/ 14 w 78"/>
                <a:gd name="T51" fmla="*/ 69 h 78"/>
                <a:gd name="T52" fmla="*/ 39 w 78"/>
                <a:gd name="T53" fmla="*/ 78 h 78"/>
                <a:gd name="T54" fmla="*/ 40 w 78"/>
                <a:gd name="T55" fmla="*/ 78 h 78"/>
                <a:gd name="T56" fmla="*/ 73 w 78"/>
                <a:gd name="T57" fmla="*/ 58 h 78"/>
                <a:gd name="T58" fmla="*/ 75 w 78"/>
                <a:gd name="T59" fmla="*/ 54 h 78"/>
                <a:gd name="T60" fmla="*/ 78 w 78"/>
                <a:gd name="T61" fmla="*/ 39 h 78"/>
                <a:gd name="T62" fmla="*/ 75 w 78"/>
                <a:gd name="T63" fmla="*/ 24 h 78"/>
                <a:gd name="T64" fmla="*/ 73 w 78"/>
                <a:gd name="T65" fmla="*/ 20 h 78"/>
                <a:gd name="T66" fmla="*/ 54 w 78"/>
                <a:gd name="T67" fmla="*/ 3 h 78"/>
                <a:gd name="T68" fmla="*/ 50 w 78"/>
                <a:gd name="T69" fmla="*/ 2 h 78"/>
                <a:gd name="T70" fmla="*/ 46 w 78"/>
                <a:gd name="T71" fmla="*/ 1 h 78"/>
                <a:gd name="T72" fmla="*/ 42 w 78"/>
                <a:gd name="T73" fmla="*/ 0 h 78"/>
                <a:gd name="T74" fmla="*/ 39 w 78"/>
                <a:gd name="T75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8" h="78">
                  <a:moveTo>
                    <a:pt x="22" y="17"/>
                  </a:moveTo>
                  <a:cubicBezTo>
                    <a:pt x="26" y="13"/>
                    <a:pt x="32" y="11"/>
                    <a:pt x="39" y="11"/>
                  </a:cubicBezTo>
                  <a:cubicBezTo>
                    <a:pt x="39" y="11"/>
                    <a:pt x="39" y="11"/>
                    <a:pt x="39" y="11"/>
                  </a:cubicBezTo>
                  <a:cubicBezTo>
                    <a:pt x="40" y="11"/>
                    <a:pt x="40" y="11"/>
                    <a:pt x="40" y="11"/>
                  </a:cubicBezTo>
                  <a:cubicBezTo>
                    <a:pt x="42" y="11"/>
                    <a:pt x="43" y="11"/>
                    <a:pt x="45" y="11"/>
                  </a:cubicBezTo>
                  <a:cubicBezTo>
                    <a:pt x="45" y="11"/>
                    <a:pt x="46" y="12"/>
                    <a:pt x="47" y="12"/>
                  </a:cubicBezTo>
                  <a:cubicBezTo>
                    <a:pt x="48" y="12"/>
                    <a:pt x="49" y="13"/>
                    <a:pt x="51" y="13"/>
                  </a:cubicBezTo>
                  <a:cubicBezTo>
                    <a:pt x="56" y="16"/>
                    <a:pt x="61" y="20"/>
                    <a:pt x="64" y="24"/>
                  </a:cubicBezTo>
                  <a:cubicBezTo>
                    <a:pt x="64" y="26"/>
                    <a:pt x="65" y="27"/>
                    <a:pt x="66" y="28"/>
                  </a:cubicBezTo>
                  <a:cubicBezTo>
                    <a:pt x="67" y="32"/>
                    <a:pt x="68" y="35"/>
                    <a:pt x="68" y="39"/>
                  </a:cubicBezTo>
                  <a:cubicBezTo>
                    <a:pt x="68" y="43"/>
                    <a:pt x="67" y="46"/>
                    <a:pt x="66" y="50"/>
                  </a:cubicBezTo>
                  <a:cubicBezTo>
                    <a:pt x="65" y="51"/>
                    <a:pt x="65" y="52"/>
                    <a:pt x="64" y="53"/>
                  </a:cubicBezTo>
                  <a:cubicBezTo>
                    <a:pt x="59" y="62"/>
                    <a:pt x="50" y="68"/>
                    <a:pt x="40" y="68"/>
                  </a:cubicBezTo>
                  <a:cubicBezTo>
                    <a:pt x="40" y="68"/>
                    <a:pt x="39" y="68"/>
                    <a:pt x="39" y="68"/>
                  </a:cubicBezTo>
                  <a:cubicBezTo>
                    <a:pt x="33" y="68"/>
                    <a:pt x="26" y="65"/>
                    <a:pt x="21" y="61"/>
                  </a:cubicBezTo>
                  <a:cubicBezTo>
                    <a:pt x="20" y="60"/>
                    <a:pt x="19" y="59"/>
                    <a:pt x="18" y="58"/>
                  </a:cubicBezTo>
                  <a:cubicBezTo>
                    <a:pt x="14" y="53"/>
                    <a:pt x="11" y="47"/>
                    <a:pt x="11" y="40"/>
                  </a:cubicBezTo>
                  <a:cubicBezTo>
                    <a:pt x="11" y="32"/>
                    <a:pt x="14" y="25"/>
                    <a:pt x="18" y="20"/>
                  </a:cubicBezTo>
                  <a:cubicBezTo>
                    <a:pt x="19" y="19"/>
                    <a:pt x="20" y="18"/>
                    <a:pt x="22" y="17"/>
                  </a:cubicBezTo>
                  <a:moveTo>
                    <a:pt x="39" y="0"/>
                  </a:moveTo>
                  <a:cubicBezTo>
                    <a:pt x="39" y="0"/>
                    <a:pt x="39" y="0"/>
                    <a:pt x="39" y="0"/>
                  </a:cubicBezTo>
                  <a:cubicBezTo>
                    <a:pt x="29" y="1"/>
                    <a:pt x="21" y="4"/>
                    <a:pt x="14" y="9"/>
                  </a:cubicBezTo>
                  <a:cubicBezTo>
                    <a:pt x="13" y="10"/>
                    <a:pt x="12" y="11"/>
                    <a:pt x="11" y="12"/>
                  </a:cubicBezTo>
                  <a:cubicBezTo>
                    <a:pt x="4" y="20"/>
                    <a:pt x="0" y="29"/>
                    <a:pt x="0" y="40"/>
                  </a:cubicBezTo>
                  <a:cubicBezTo>
                    <a:pt x="1" y="50"/>
                    <a:pt x="5" y="59"/>
                    <a:pt x="11" y="66"/>
                  </a:cubicBezTo>
                  <a:cubicBezTo>
                    <a:pt x="12" y="67"/>
                    <a:pt x="13" y="68"/>
                    <a:pt x="14" y="69"/>
                  </a:cubicBezTo>
                  <a:cubicBezTo>
                    <a:pt x="21" y="75"/>
                    <a:pt x="30" y="78"/>
                    <a:pt x="39" y="78"/>
                  </a:cubicBezTo>
                  <a:cubicBezTo>
                    <a:pt x="40" y="78"/>
                    <a:pt x="40" y="78"/>
                    <a:pt x="40" y="78"/>
                  </a:cubicBezTo>
                  <a:cubicBezTo>
                    <a:pt x="54" y="78"/>
                    <a:pt x="67" y="70"/>
                    <a:pt x="73" y="58"/>
                  </a:cubicBezTo>
                  <a:cubicBezTo>
                    <a:pt x="74" y="57"/>
                    <a:pt x="75" y="55"/>
                    <a:pt x="75" y="54"/>
                  </a:cubicBezTo>
                  <a:cubicBezTo>
                    <a:pt x="77" y="49"/>
                    <a:pt x="78" y="44"/>
                    <a:pt x="78" y="39"/>
                  </a:cubicBezTo>
                  <a:cubicBezTo>
                    <a:pt x="78" y="33"/>
                    <a:pt x="77" y="28"/>
                    <a:pt x="75" y="24"/>
                  </a:cubicBezTo>
                  <a:cubicBezTo>
                    <a:pt x="74" y="22"/>
                    <a:pt x="74" y="21"/>
                    <a:pt x="73" y="20"/>
                  </a:cubicBezTo>
                  <a:cubicBezTo>
                    <a:pt x="69" y="12"/>
                    <a:pt x="62" y="7"/>
                    <a:pt x="54" y="3"/>
                  </a:cubicBezTo>
                  <a:cubicBezTo>
                    <a:pt x="53" y="3"/>
                    <a:pt x="52" y="2"/>
                    <a:pt x="50" y="2"/>
                  </a:cubicBezTo>
                  <a:cubicBezTo>
                    <a:pt x="49" y="1"/>
                    <a:pt x="47" y="1"/>
                    <a:pt x="46" y="1"/>
                  </a:cubicBezTo>
                  <a:cubicBezTo>
                    <a:pt x="44" y="1"/>
                    <a:pt x="43" y="0"/>
                    <a:pt x="42" y="0"/>
                  </a:cubicBezTo>
                  <a:cubicBezTo>
                    <a:pt x="41" y="0"/>
                    <a:pt x="40" y="0"/>
                    <a:pt x="3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2" name="Freeform 20423"/>
            <p:cNvSpPr/>
            <p:nvPr/>
          </p:nvSpPr>
          <p:spPr bwMode="auto">
            <a:xfrm>
              <a:off x="5276622" y="-947339"/>
              <a:ext cx="113391" cy="106721"/>
            </a:xfrm>
            <a:custGeom>
              <a:avLst/>
              <a:gdLst>
                <a:gd name="T0" fmla="*/ 36 w 72"/>
                <a:gd name="T1" fmla="*/ 0 h 68"/>
                <a:gd name="T2" fmla="*/ 24 w 72"/>
                <a:gd name="T3" fmla="*/ 2 h 68"/>
                <a:gd name="T4" fmla="*/ 20 w 72"/>
                <a:gd name="T5" fmla="*/ 4 h 68"/>
                <a:gd name="T6" fmla="*/ 3 w 72"/>
                <a:gd name="T7" fmla="*/ 29 h 68"/>
                <a:gd name="T8" fmla="*/ 32 w 72"/>
                <a:gd name="T9" fmla="*/ 67 h 68"/>
                <a:gd name="T10" fmla="*/ 37 w 72"/>
                <a:gd name="T11" fmla="*/ 68 h 68"/>
                <a:gd name="T12" fmla="*/ 70 w 72"/>
                <a:gd name="T13" fmla="*/ 39 h 68"/>
                <a:gd name="T14" fmla="*/ 56 w 72"/>
                <a:gd name="T15" fmla="*/ 6 h 68"/>
                <a:gd name="T16" fmla="*/ 53 w 72"/>
                <a:gd name="T17" fmla="*/ 4 h 68"/>
                <a:gd name="T18" fmla="*/ 43 w 72"/>
                <a:gd name="T19" fmla="*/ 0 h 68"/>
                <a:gd name="T20" fmla="*/ 42 w 72"/>
                <a:gd name="T21" fmla="*/ 0 h 68"/>
                <a:gd name="T22" fmla="*/ 38 w 72"/>
                <a:gd name="T23" fmla="*/ 0 h 68"/>
                <a:gd name="T24" fmla="*/ 36 w 72"/>
                <a:gd name="T25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2" h="68">
                  <a:moveTo>
                    <a:pt x="36" y="0"/>
                  </a:moveTo>
                  <a:cubicBezTo>
                    <a:pt x="32" y="0"/>
                    <a:pt x="28" y="1"/>
                    <a:pt x="24" y="2"/>
                  </a:cubicBezTo>
                  <a:cubicBezTo>
                    <a:pt x="23" y="3"/>
                    <a:pt x="21" y="3"/>
                    <a:pt x="20" y="4"/>
                  </a:cubicBezTo>
                  <a:cubicBezTo>
                    <a:pt x="11" y="9"/>
                    <a:pt x="5" y="18"/>
                    <a:pt x="3" y="29"/>
                  </a:cubicBezTo>
                  <a:cubicBezTo>
                    <a:pt x="0" y="47"/>
                    <a:pt x="13" y="65"/>
                    <a:pt x="32" y="67"/>
                  </a:cubicBezTo>
                  <a:cubicBezTo>
                    <a:pt x="33" y="68"/>
                    <a:pt x="35" y="68"/>
                    <a:pt x="37" y="68"/>
                  </a:cubicBezTo>
                  <a:cubicBezTo>
                    <a:pt x="53" y="68"/>
                    <a:pt x="68" y="56"/>
                    <a:pt x="70" y="39"/>
                  </a:cubicBezTo>
                  <a:cubicBezTo>
                    <a:pt x="72" y="26"/>
                    <a:pt x="66" y="13"/>
                    <a:pt x="56" y="6"/>
                  </a:cubicBezTo>
                  <a:cubicBezTo>
                    <a:pt x="55" y="5"/>
                    <a:pt x="54" y="4"/>
                    <a:pt x="53" y="4"/>
                  </a:cubicBezTo>
                  <a:cubicBezTo>
                    <a:pt x="49" y="2"/>
                    <a:pt x="46" y="1"/>
                    <a:pt x="43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0" y="0"/>
                    <a:pt x="39" y="0"/>
                    <a:pt x="38" y="0"/>
                  </a:cubicBezTo>
                  <a:cubicBezTo>
                    <a:pt x="38" y="0"/>
                    <a:pt x="37" y="0"/>
                    <a:pt x="36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3" name="Freeform 20541"/>
            <p:cNvSpPr/>
            <p:nvPr/>
          </p:nvSpPr>
          <p:spPr bwMode="auto">
            <a:xfrm>
              <a:off x="6887440" y="-1084740"/>
              <a:ext cx="132067" cy="132734"/>
            </a:xfrm>
            <a:custGeom>
              <a:avLst/>
              <a:gdLst>
                <a:gd name="T0" fmla="*/ 8 w 84"/>
                <a:gd name="T1" fmla="*/ 29 h 84"/>
                <a:gd name="T2" fmla="*/ 55 w 84"/>
                <a:gd name="T3" fmla="*/ 8 h 84"/>
                <a:gd name="T4" fmla="*/ 77 w 84"/>
                <a:gd name="T5" fmla="*/ 55 h 84"/>
                <a:gd name="T6" fmla="*/ 29 w 84"/>
                <a:gd name="T7" fmla="*/ 77 h 84"/>
                <a:gd name="T8" fmla="*/ 8 w 84"/>
                <a:gd name="T9" fmla="*/ 29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84">
                  <a:moveTo>
                    <a:pt x="8" y="29"/>
                  </a:moveTo>
                  <a:cubicBezTo>
                    <a:pt x="15" y="10"/>
                    <a:pt x="36" y="0"/>
                    <a:pt x="55" y="8"/>
                  </a:cubicBezTo>
                  <a:cubicBezTo>
                    <a:pt x="74" y="15"/>
                    <a:pt x="84" y="36"/>
                    <a:pt x="77" y="55"/>
                  </a:cubicBezTo>
                  <a:cubicBezTo>
                    <a:pt x="70" y="74"/>
                    <a:pt x="48" y="84"/>
                    <a:pt x="29" y="77"/>
                  </a:cubicBezTo>
                  <a:cubicBezTo>
                    <a:pt x="10" y="70"/>
                    <a:pt x="0" y="48"/>
                    <a:pt x="8" y="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4" name="Freeform 20648"/>
            <p:cNvSpPr/>
            <p:nvPr/>
          </p:nvSpPr>
          <p:spPr bwMode="auto">
            <a:xfrm>
              <a:off x="5875595" y="-168944"/>
              <a:ext cx="530935" cy="781729"/>
            </a:xfrm>
            <a:custGeom>
              <a:avLst/>
              <a:gdLst>
                <a:gd name="T0" fmla="*/ 787 w 796"/>
                <a:gd name="T1" fmla="*/ 0 h 1172"/>
                <a:gd name="T2" fmla="*/ 796 w 796"/>
                <a:gd name="T3" fmla="*/ 5 h 1172"/>
                <a:gd name="T4" fmla="*/ 9 w 796"/>
                <a:gd name="T5" fmla="*/ 1172 h 1172"/>
                <a:gd name="T6" fmla="*/ 0 w 796"/>
                <a:gd name="T7" fmla="*/ 1165 h 1172"/>
                <a:gd name="T8" fmla="*/ 787 w 796"/>
                <a:gd name="T9" fmla="*/ 0 h 1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6" h="1172">
                  <a:moveTo>
                    <a:pt x="787" y="0"/>
                  </a:moveTo>
                  <a:lnTo>
                    <a:pt x="796" y="5"/>
                  </a:lnTo>
                  <a:lnTo>
                    <a:pt x="9" y="1172"/>
                  </a:lnTo>
                  <a:lnTo>
                    <a:pt x="0" y="1165"/>
                  </a:lnTo>
                  <a:lnTo>
                    <a:pt x="787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5" name="Freeform 20654"/>
            <p:cNvSpPr>
              <a:spLocks noEditPoints="1"/>
            </p:cNvSpPr>
            <p:nvPr/>
          </p:nvSpPr>
          <p:spPr bwMode="auto">
            <a:xfrm>
              <a:off x="5484730" y="-172279"/>
              <a:ext cx="1446732" cy="1485418"/>
            </a:xfrm>
            <a:custGeom>
              <a:avLst/>
              <a:gdLst>
                <a:gd name="T0" fmla="*/ 2169 w 2169"/>
                <a:gd name="T1" fmla="*/ 154 h 2227"/>
                <a:gd name="T2" fmla="*/ 1422 w 2169"/>
                <a:gd name="T3" fmla="*/ 639 h 2227"/>
                <a:gd name="T4" fmla="*/ 1493 w 2169"/>
                <a:gd name="T5" fmla="*/ 1773 h 2227"/>
                <a:gd name="T6" fmla="*/ 1498 w 2169"/>
                <a:gd name="T7" fmla="*/ 1775 h 2227"/>
                <a:gd name="T8" fmla="*/ 791 w 2169"/>
                <a:gd name="T9" fmla="*/ 2227 h 2227"/>
                <a:gd name="T10" fmla="*/ 0 w 2169"/>
                <a:gd name="T11" fmla="*/ 1960 h 2227"/>
                <a:gd name="T12" fmla="*/ 2 w 2169"/>
                <a:gd name="T13" fmla="*/ 1950 h 2227"/>
                <a:gd name="T14" fmla="*/ 789 w 2169"/>
                <a:gd name="T15" fmla="*/ 2215 h 2227"/>
                <a:gd name="T16" fmla="*/ 1479 w 2169"/>
                <a:gd name="T17" fmla="*/ 1775 h 2227"/>
                <a:gd name="T18" fmla="*/ 581 w 2169"/>
                <a:gd name="T19" fmla="*/ 1173 h 2227"/>
                <a:gd name="T20" fmla="*/ 1413 w 2169"/>
                <a:gd name="T21" fmla="*/ 634 h 2227"/>
                <a:gd name="T22" fmla="*/ 1373 w 2169"/>
                <a:gd name="T23" fmla="*/ 0 h 2227"/>
                <a:gd name="T24" fmla="*/ 1380 w 2169"/>
                <a:gd name="T25" fmla="*/ 3 h 2227"/>
                <a:gd name="T26" fmla="*/ 2169 w 2169"/>
                <a:gd name="T27" fmla="*/ 154 h 2227"/>
                <a:gd name="T28" fmla="*/ 1422 w 2169"/>
                <a:gd name="T29" fmla="*/ 627 h 2227"/>
                <a:gd name="T30" fmla="*/ 2141 w 2169"/>
                <a:gd name="T31" fmla="*/ 159 h 2227"/>
                <a:gd name="T32" fmla="*/ 1384 w 2169"/>
                <a:gd name="T33" fmla="*/ 15 h 2227"/>
                <a:gd name="T34" fmla="*/ 1422 w 2169"/>
                <a:gd name="T35" fmla="*/ 627 h 2227"/>
                <a:gd name="T36" fmla="*/ 1484 w 2169"/>
                <a:gd name="T37" fmla="*/ 1766 h 2227"/>
                <a:gd name="T38" fmla="*/ 1413 w 2169"/>
                <a:gd name="T39" fmla="*/ 646 h 2227"/>
                <a:gd name="T40" fmla="*/ 600 w 2169"/>
                <a:gd name="T41" fmla="*/ 1173 h 2227"/>
                <a:gd name="T42" fmla="*/ 1484 w 2169"/>
                <a:gd name="T43" fmla="*/ 1766 h 2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169" h="2227">
                  <a:moveTo>
                    <a:pt x="2169" y="154"/>
                  </a:moveTo>
                  <a:lnTo>
                    <a:pt x="1422" y="639"/>
                  </a:lnTo>
                  <a:lnTo>
                    <a:pt x="1493" y="1773"/>
                  </a:lnTo>
                  <a:lnTo>
                    <a:pt x="1498" y="1775"/>
                  </a:lnTo>
                  <a:lnTo>
                    <a:pt x="791" y="2227"/>
                  </a:lnTo>
                  <a:lnTo>
                    <a:pt x="0" y="1960"/>
                  </a:lnTo>
                  <a:lnTo>
                    <a:pt x="2" y="1950"/>
                  </a:lnTo>
                  <a:lnTo>
                    <a:pt x="789" y="2215"/>
                  </a:lnTo>
                  <a:lnTo>
                    <a:pt x="1479" y="1775"/>
                  </a:lnTo>
                  <a:lnTo>
                    <a:pt x="581" y="1173"/>
                  </a:lnTo>
                  <a:lnTo>
                    <a:pt x="1413" y="634"/>
                  </a:lnTo>
                  <a:lnTo>
                    <a:pt x="1373" y="0"/>
                  </a:lnTo>
                  <a:lnTo>
                    <a:pt x="1380" y="3"/>
                  </a:lnTo>
                  <a:lnTo>
                    <a:pt x="2169" y="154"/>
                  </a:lnTo>
                  <a:close/>
                  <a:moveTo>
                    <a:pt x="1422" y="627"/>
                  </a:moveTo>
                  <a:lnTo>
                    <a:pt x="2141" y="159"/>
                  </a:lnTo>
                  <a:lnTo>
                    <a:pt x="1384" y="15"/>
                  </a:lnTo>
                  <a:lnTo>
                    <a:pt x="1422" y="627"/>
                  </a:lnTo>
                  <a:close/>
                  <a:moveTo>
                    <a:pt x="1484" y="1766"/>
                  </a:moveTo>
                  <a:lnTo>
                    <a:pt x="1413" y="646"/>
                  </a:lnTo>
                  <a:lnTo>
                    <a:pt x="600" y="1173"/>
                  </a:lnTo>
                  <a:lnTo>
                    <a:pt x="1484" y="1766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6" name="Freeform 20656"/>
            <p:cNvSpPr/>
            <p:nvPr/>
          </p:nvSpPr>
          <p:spPr bwMode="auto">
            <a:xfrm>
              <a:off x="6870098" y="-638515"/>
              <a:ext cx="620981" cy="1255969"/>
            </a:xfrm>
            <a:custGeom>
              <a:avLst/>
              <a:gdLst>
                <a:gd name="T0" fmla="*/ 921 w 931"/>
                <a:gd name="T1" fmla="*/ 0 h 1883"/>
                <a:gd name="T2" fmla="*/ 931 w 931"/>
                <a:gd name="T3" fmla="*/ 9 h 1883"/>
                <a:gd name="T4" fmla="*/ 85 w 931"/>
                <a:gd name="T5" fmla="*/ 858 h 1883"/>
                <a:gd name="T6" fmla="*/ 12 w 931"/>
                <a:gd name="T7" fmla="*/ 1883 h 1883"/>
                <a:gd name="T8" fmla="*/ 0 w 931"/>
                <a:gd name="T9" fmla="*/ 1881 h 1883"/>
                <a:gd name="T10" fmla="*/ 73 w 931"/>
                <a:gd name="T11" fmla="*/ 853 h 1883"/>
                <a:gd name="T12" fmla="*/ 75 w 931"/>
                <a:gd name="T13" fmla="*/ 853 h 1883"/>
                <a:gd name="T14" fmla="*/ 921 w 931"/>
                <a:gd name="T15" fmla="*/ 0 h 18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1" h="1883">
                  <a:moveTo>
                    <a:pt x="921" y="0"/>
                  </a:moveTo>
                  <a:lnTo>
                    <a:pt x="931" y="9"/>
                  </a:lnTo>
                  <a:lnTo>
                    <a:pt x="85" y="858"/>
                  </a:lnTo>
                  <a:lnTo>
                    <a:pt x="12" y="1883"/>
                  </a:lnTo>
                  <a:lnTo>
                    <a:pt x="0" y="1881"/>
                  </a:lnTo>
                  <a:lnTo>
                    <a:pt x="73" y="853"/>
                  </a:lnTo>
                  <a:lnTo>
                    <a:pt x="75" y="853"/>
                  </a:lnTo>
                  <a:lnTo>
                    <a:pt x="921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7" name="Freeform 20676"/>
            <p:cNvSpPr/>
            <p:nvPr/>
          </p:nvSpPr>
          <p:spPr bwMode="auto">
            <a:xfrm>
              <a:off x="4289459" y="922275"/>
              <a:ext cx="80708" cy="80040"/>
            </a:xfrm>
            <a:custGeom>
              <a:avLst/>
              <a:gdLst>
                <a:gd name="T0" fmla="*/ 45 w 51"/>
                <a:gd name="T1" fmla="*/ 35 h 51"/>
                <a:gd name="T2" fmla="*/ 15 w 51"/>
                <a:gd name="T3" fmla="*/ 45 h 51"/>
                <a:gd name="T4" fmla="*/ 5 w 51"/>
                <a:gd name="T5" fmla="*/ 15 h 51"/>
                <a:gd name="T6" fmla="*/ 35 w 51"/>
                <a:gd name="T7" fmla="*/ 5 h 51"/>
                <a:gd name="T8" fmla="*/ 45 w 51"/>
                <a:gd name="T9" fmla="*/ 35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51">
                  <a:moveTo>
                    <a:pt x="45" y="35"/>
                  </a:moveTo>
                  <a:cubicBezTo>
                    <a:pt x="39" y="46"/>
                    <a:pt x="26" y="51"/>
                    <a:pt x="15" y="45"/>
                  </a:cubicBezTo>
                  <a:cubicBezTo>
                    <a:pt x="4" y="39"/>
                    <a:pt x="0" y="26"/>
                    <a:pt x="5" y="15"/>
                  </a:cubicBezTo>
                  <a:cubicBezTo>
                    <a:pt x="11" y="4"/>
                    <a:pt x="24" y="0"/>
                    <a:pt x="35" y="5"/>
                  </a:cubicBezTo>
                  <a:cubicBezTo>
                    <a:pt x="46" y="11"/>
                    <a:pt x="51" y="24"/>
                    <a:pt x="45" y="3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8" name="Freeform 20677"/>
            <p:cNvSpPr/>
            <p:nvPr/>
          </p:nvSpPr>
          <p:spPr bwMode="auto">
            <a:xfrm>
              <a:off x="4863082" y="907601"/>
              <a:ext cx="148742" cy="146741"/>
            </a:xfrm>
            <a:custGeom>
              <a:avLst/>
              <a:gdLst>
                <a:gd name="T0" fmla="*/ 83 w 94"/>
                <a:gd name="T1" fmla="*/ 65 h 93"/>
                <a:gd name="T2" fmla="*/ 28 w 94"/>
                <a:gd name="T3" fmla="*/ 83 h 93"/>
                <a:gd name="T4" fmla="*/ 10 w 94"/>
                <a:gd name="T5" fmla="*/ 28 h 93"/>
                <a:gd name="T6" fmla="*/ 66 w 94"/>
                <a:gd name="T7" fmla="*/ 10 h 93"/>
                <a:gd name="T8" fmla="*/ 83 w 94"/>
                <a:gd name="T9" fmla="*/ 65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" h="93">
                  <a:moveTo>
                    <a:pt x="83" y="65"/>
                  </a:moveTo>
                  <a:cubicBezTo>
                    <a:pt x="73" y="86"/>
                    <a:pt x="48" y="93"/>
                    <a:pt x="28" y="83"/>
                  </a:cubicBezTo>
                  <a:cubicBezTo>
                    <a:pt x="8" y="73"/>
                    <a:pt x="0" y="48"/>
                    <a:pt x="10" y="28"/>
                  </a:cubicBezTo>
                  <a:cubicBezTo>
                    <a:pt x="21" y="8"/>
                    <a:pt x="45" y="0"/>
                    <a:pt x="66" y="10"/>
                  </a:cubicBezTo>
                  <a:cubicBezTo>
                    <a:pt x="86" y="21"/>
                    <a:pt x="94" y="45"/>
                    <a:pt x="83" y="6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9" name="Freeform 20679"/>
            <p:cNvSpPr/>
            <p:nvPr/>
          </p:nvSpPr>
          <p:spPr bwMode="auto">
            <a:xfrm>
              <a:off x="5438707" y="1084356"/>
              <a:ext cx="92714" cy="92714"/>
            </a:xfrm>
            <a:custGeom>
              <a:avLst/>
              <a:gdLst>
                <a:gd name="T0" fmla="*/ 53 w 59"/>
                <a:gd name="T1" fmla="*/ 42 h 59"/>
                <a:gd name="T2" fmla="*/ 18 w 59"/>
                <a:gd name="T3" fmla="*/ 53 h 59"/>
                <a:gd name="T4" fmla="*/ 7 w 59"/>
                <a:gd name="T5" fmla="*/ 18 h 59"/>
                <a:gd name="T6" fmla="*/ 42 w 59"/>
                <a:gd name="T7" fmla="*/ 7 h 59"/>
                <a:gd name="T8" fmla="*/ 53 w 59"/>
                <a:gd name="T9" fmla="*/ 42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59">
                  <a:moveTo>
                    <a:pt x="53" y="42"/>
                  </a:moveTo>
                  <a:cubicBezTo>
                    <a:pt x="46" y="54"/>
                    <a:pt x="30" y="59"/>
                    <a:pt x="18" y="53"/>
                  </a:cubicBezTo>
                  <a:cubicBezTo>
                    <a:pt x="5" y="46"/>
                    <a:pt x="0" y="31"/>
                    <a:pt x="7" y="18"/>
                  </a:cubicBezTo>
                  <a:cubicBezTo>
                    <a:pt x="13" y="5"/>
                    <a:pt x="29" y="0"/>
                    <a:pt x="42" y="7"/>
                  </a:cubicBezTo>
                  <a:cubicBezTo>
                    <a:pt x="54" y="13"/>
                    <a:pt x="59" y="29"/>
                    <a:pt x="53" y="42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0" name="Freeform 20680"/>
            <p:cNvSpPr/>
            <p:nvPr/>
          </p:nvSpPr>
          <p:spPr bwMode="auto">
            <a:xfrm>
              <a:off x="5801557" y="534078"/>
              <a:ext cx="152744" cy="152744"/>
            </a:xfrm>
            <a:custGeom>
              <a:avLst/>
              <a:gdLst>
                <a:gd name="T0" fmla="*/ 87 w 97"/>
                <a:gd name="T1" fmla="*/ 68 h 97"/>
                <a:gd name="T2" fmla="*/ 29 w 97"/>
                <a:gd name="T3" fmla="*/ 86 h 97"/>
                <a:gd name="T4" fmla="*/ 11 w 97"/>
                <a:gd name="T5" fmla="*/ 29 h 97"/>
                <a:gd name="T6" fmla="*/ 68 w 97"/>
                <a:gd name="T7" fmla="*/ 11 h 97"/>
                <a:gd name="T8" fmla="*/ 87 w 97"/>
                <a:gd name="T9" fmla="*/ 6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97">
                  <a:moveTo>
                    <a:pt x="87" y="68"/>
                  </a:moveTo>
                  <a:cubicBezTo>
                    <a:pt x="76" y="89"/>
                    <a:pt x="50" y="97"/>
                    <a:pt x="29" y="86"/>
                  </a:cubicBezTo>
                  <a:cubicBezTo>
                    <a:pt x="9" y="75"/>
                    <a:pt x="0" y="50"/>
                    <a:pt x="11" y="29"/>
                  </a:cubicBezTo>
                  <a:cubicBezTo>
                    <a:pt x="22" y="8"/>
                    <a:pt x="47" y="0"/>
                    <a:pt x="68" y="11"/>
                  </a:cubicBezTo>
                  <a:cubicBezTo>
                    <a:pt x="89" y="21"/>
                    <a:pt x="97" y="47"/>
                    <a:pt x="87" y="6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1" name="Freeform 20681"/>
            <p:cNvSpPr/>
            <p:nvPr/>
          </p:nvSpPr>
          <p:spPr bwMode="auto">
            <a:xfrm>
              <a:off x="5969642" y="1267116"/>
              <a:ext cx="84042" cy="83376"/>
            </a:xfrm>
            <a:custGeom>
              <a:avLst/>
              <a:gdLst>
                <a:gd name="T0" fmla="*/ 48 w 53"/>
                <a:gd name="T1" fmla="*/ 37 h 53"/>
                <a:gd name="T2" fmla="*/ 16 w 53"/>
                <a:gd name="T3" fmla="*/ 47 h 53"/>
                <a:gd name="T4" fmla="*/ 6 w 53"/>
                <a:gd name="T5" fmla="*/ 16 h 53"/>
                <a:gd name="T6" fmla="*/ 37 w 53"/>
                <a:gd name="T7" fmla="*/ 6 h 53"/>
                <a:gd name="T8" fmla="*/ 48 w 53"/>
                <a:gd name="T9" fmla="*/ 37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53">
                  <a:moveTo>
                    <a:pt x="48" y="37"/>
                  </a:moveTo>
                  <a:cubicBezTo>
                    <a:pt x="42" y="49"/>
                    <a:pt x="27" y="53"/>
                    <a:pt x="16" y="47"/>
                  </a:cubicBezTo>
                  <a:cubicBezTo>
                    <a:pt x="4" y="42"/>
                    <a:pt x="0" y="27"/>
                    <a:pt x="6" y="16"/>
                  </a:cubicBezTo>
                  <a:cubicBezTo>
                    <a:pt x="12" y="4"/>
                    <a:pt x="26" y="0"/>
                    <a:pt x="37" y="6"/>
                  </a:cubicBezTo>
                  <a:cubicBezTo>
                    <a:pt x="49" y="12"/>
                    <a:pt x="53" y="26"/>
                    <a:pt x="48" y="37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2" name="Freeform 20683"/>
            <p:cNvSpPr/>
            <p:nvPr/>
          </p:nvSpPr>
          <p:spPr bwMode="auto">
            <a:xfrm>
              <a:off x="6377849" y="198575"/>
              <a:ext cx="104053" cy="105387"/>
            </a:xfrm>
            <a:custGeom>
              <a:avLst/>
              <a:gdLst>
                <a:gd name="T0" fmla="*/ 59 w 66"/>
                <a:gd name="T1" fmla="*/ 47 h 67"/>
                <a:gd name="T2" fmla="*/ 20 w 66"/>
                <a:gd name="T3" fmla="*/ 60 h 67"/>
                <a:gd name="T4" fmla="*/ 7 w 66"/>
                <a:gd name="T5" fmla="*/ 20 h 67"/>
                <a:gd name="T6" fmla="*/ 47 w 66"/>
                <a:gd name="T7" fmla="*/ 8 h 67"/>
                <a:gd name="T8" fmla="*/ 59 w 66"/>
                <a:gd name="T9" fmla="*/ 4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67">
                  <a:moveTo>
                    <a:pt x="59" y="47"/>
                  </a:moveTo>
                  <a:cubicBezTo>
                    <a:pt x="52" y="61"/>
                    <a:pt x="34" y="67"/>
                    <a:pt x="20" y="60"/>
                  </a:cubicBezTo>
                  <a:cubicBezTo>
                    <a:pt x="6" y="52"/>
                    <a:pt x="0" y="35"/>
                    <a:pt x="7" y="20"/>
                  </a:cubicBezTo>
                  <a:cubicBezTo>
                    <a:pt x="15" y="6"/>
                    <a:pt x="32" y="0"/>
                    <a:pt x="47" y="8"/>
                  </a:cubicBezTo>
                  <a:cubicBezTo>
                    <a:pt x="61" y="15"/>
                    <a:pt x="66" y="33"/>
                    <a:pt x="59" y="47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3" name="Freeform 20684"/>
            <p:cNvSpPr/>
            <p:nvPr/>
          </p:nvSpPr>
          <p:spPr bwMode="auto">
            <a:xfrm>
              <a:off x="6343165" y="-226973"/>
              <a:ext cx="121395" cy="119394"/>
            </a:xfrm>
            <a:custGeom>
              <a:avLst/>
              <a:gdLst>
                <a:gd name="T0" fmla="*/ 68 w 77"/>
                <a:gd name="T1" fmla="*/ 53 h 76"/>
                <a:gd name="T2" fmla="*/ 23 w 77"/>
                <a:gd name="T3" fmla="*/ 68 h 76"/>
                <a:gd name="T4" fmla="*/ 9 w 77"/>
                <a:gd name="T5" fmla="*/ 23 h 76"/>
                <a:gd name="T6" fmla="*/ 54 w 77"/>
                <a:gd name="T7" fmla="*/ 8 h 76"/>
                <a:gd name="T8" fmla="*/ 68 w 77"/>
                <a:gd name="T9" fmla="*/ 53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" h="76">
                  <a:moveTo>
                    <a:pt x="68" y="53"/>
                  </a:moveTo>
                  <a:cubicBezTo>
                    <a:pt x="60" y="70"/>
                    <a:pt x="40" y="76"/>
                    <a:pt x="23" y="68"/>
                  </a:cubicBezTo>
                  <a:cubicBezTo>
                    <a:pt x="7" y="59"/>
                    <a:pt x="0" y="39"/>
                    <a:pt x="9" y="23"/>
                  </a:cubicBezTo>
                  <a:cubicBezTo>
                    <a:pt x="17" y="6"/>
                    <a:pt x="37" y="0"/>
                    <a:pt x="54" y="8"/>
                  </a:cubicBezTo>
                  <a:cubicBezTo>
                    <a:pt x="70" y="17"/>
                    <a:pt x="77" y="37"/>
                    <a:pt x="68" y="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4" name="Freeform 20709"/>
            <p:cNvSpPr/>
            <p:nvPr/>
          </p:nvSpPr>
          <p:spPr bwMode="auto">
            <a:xfrm>
              <a:off x="4901102" y="347984"/>
              <a:ext cx="98050" cy="96048"/>
            </a:xfrm>
            <a:custGeom>
              <a:avLst/>
              <a:gdLst>
                <a:gd name="T0" fmla="*/ 55 w 62"/>
                <a:gd name="T1" fmla="*/ 43 h 61"/>
                <a:gd name="T2" fmla="*/ 19 w 62"/>
                <a:gd name="T3" fmla="*/ 55 h 61"/>
                <a:gd name="T4" fmla="*/ 7 w 62"/>
                <a:gd name="T5" fmla="*/ 18 h 61"/>
                <a:gd name="T6" fmla="*/ 43 w 62"/>
                <a:gd name="T7" fmla="*/ 7 h 61"/>
                <a:gd name="T8" fmla="*/ 55 w 62"/>
                <a:gd name="T9" fmla="*/ 43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1">
                  <a:moveTo>
                    <a:pt x="55" y="43"/>
                  </a:moveTo>
                  <a:cubicBezTo>
                    <a:pt x="48" y="56"/>
                    <a:pt x="32" y="61"/>
                    <a:pt x="19" y="55"/>
                  </a:cubicBezTo>
                  <a:cubicBezTo>
                    <a:pt x="6" y="48"/>
                    <a:pt x="0" y="32"/>
                    <a:pt x="7" y="18"/>
                  </a:cubicBezTo>
                  <a:cubicBezTo>
                    <a:pt x="14" y="5"/>
                    <a:pt x="30" y="0"/>
                    <a:pt x="43" y="7"/>
                  </a:cubicBezTo>
                  <a:cubicBezTo>
                    <a:pt x="57" y="13"/>
                    <a:pt x="62" y="30"/>
                    <a:pt x="55" y="4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5" name="Freeform 20710"/>
            <p:cNvSpPr>
              <a:spLocks noEditPoints="1"/>
            </p:cNvSpPr>
            <p:nvPr/>
          </p:nvSpPr>
          <p:spPr bwMode="auto">
            <a:xfrm>
              <a:off x="4852410" y="297959"/>
              <a:ext cx="196766" cy="196766"/>
            </a:xfrm>
            <a:custGeom>
              <a:avLst/>
              <a:gdLst>
                <a:gd name="T0" fmla="*/ 37 w 125"/>
                <a:gd name="T1" fmla="*/ 111 h 125"/>
                <a:gd name="T2" fmla="*/ 13 w 125"/>
                <a:gd name="T3" fmla="*/ 38 h 125"/>
                <a:gd name="T4" fmla="*/ 87 w 125"/>
                <a:gd name="T5" fmla="*/ 14 h 125"/>
                <a:gd name="T6" fmla="*/ 111 w 125"/>
                <a:gd name="T7" fmla="*/ 88 h 125"/>
                <a:gd name="T8" fmla="*/ 37 w 125"/>
                <a:gd name="T9" fmla="*/ 111 h 125"/>
                <a:gd name="T10" fmla="*/ 80 w 125"/>
                <a:gd name="T11" fmla="*/ 27 h 125"/>
                <a:gd name="T12" fmla="*/ 27 w 125"/>
                <a:gd name="T13" fmla="*/ 44 h 125"/>
                <a:gd name="T14" fmla="*/ 44 w 125"/>
                <a:gd name="T15" fmla="*/ 98 h 125"/>
                <a:gd name="T16" fmla="*/ 98 w 125"/>
                <a:gd name="T17" fmla="*/ 81 h 125"/>
                <a:gd name="T18" fmla="*/ 80 w 125"/>
                <a:gd name="T19" fmla="*/ 27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5" h="125">
                  <a:moveTo>
                    <a:pt x="37" y="111"/>
                  </a:moveTo>
                  <a:cubicBezTo>
                    <a:pt x="10" y="98"/>
                    <a:pt x="0" y="64"/>
                    <a:pt x="13" y="38"/>
                  </a:cubicBezTo>
                  <a:cubicBezTo>
                    <a:pt x="27" y="11"/>
                    <a:pt x="60" y="0"/>
                    <a:pt x="87" y="14"/>
                  </a:cubicBezTo>
                  <a:cubicBezTo>
                    <a:pt x="114" y="28"/>
                    <a:pt x="125" y="61"/>
                    <a:pt x="111" y="88"/>
                  </a:cubicBezTo>
                  <a:cubicBezTo>
                    <a:pt x="97" y="115"/>
                    <a:pt x="64" y="125"/>
                    <a:pt x="37" y="111"/>
                  </a:cubicBezTo>
                  <a:close/>
                  <a:moveTo>
                    <a:pt x="80" y="27"/>
                  </a:moveTo>
                  <a:cubicBezTo>
                    <a:pt x="61" y="17"/>
                    <a:pt x="37" y="25"/>
                    <a:pt x="27" y="44"/>
                  </a:cubicBezTo>
                  <a:cubicBezTo>
                    <a:pt x="16" y="64"/>
                    <a:pt x="24" y="88"/>
                    <a:pt x="44" y="98"/>
                  </a:cubicBezTo>
                  <a:cubicBezTo>
                    <a:pt x="63" y="108"/>
                    <a:pt x="88" y="101"/>
                    <a:pt x="98" y="81"/>
                  </a:cubicBezTo>
                  <a:cubicBezTo>
                    <a:pt x="108" y="61"/>
                    <a:pt x="100" y="37"/>
                    <a:pt x="80" y="27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6" name="Freeform 20716"/>
            <p:cNvSpPr/>
            <p:nvPr/>
          </p:nvSpPr>
          <p:spPr bwMode="auto">
            <a:xfrm>
              <a:off x="5703504" y="1181736"/>
              <a:ext cx="66034" cy="66700"/>
            </a:xfrm>
            <a:custGeom>
              <a:avLst/>
              <a:gdLst>
                <a:gd name="T0" fmla="*/ 37 w 42"/>
                <a:gd name="T1" fmla="*/ 29 h 42"/>
                <a:gd name="T2" fmla="*/ 13 w 42"/>
                <a:gd name="T3" fmla="*/ 37 h 42"/>
                <a:gd name="T4" fmla="*/ 5 w 42"/>
                <a:gd name="T5" fmla="*/ 12 h 42"/>
                <a:gd name="T6" fmla="*/ 30 w 42"/>
                <a:gd name="T7" fmla="*/ 4 h 42"/>
                <a:gd name="T8" fmla="*/ 37 w 42"/>
                <a:gd name="T9" fmla="*/ 29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42">
                  <a:moveTo>
                    <a:pt x="37" y="29"/>
                  </a:moveTo>
                  <a:cubicBezTo>
                    <a:pt x="33" y="38"/>
                    <a:pt x="22" y="42"/>
                    <a:pt x="13" y="37"/>
                  </a:cubicBezTo>
                  <a:cubicBezTo>
                    <a:pt x="4" y="32"/>
                    <a:pt x="0" y="21"/>
                    <a:pt x="5" y="12"/>
                  </a:cubicBezTo>
                  <a:cubicBezTo>
                    <a:pt x="9" y="3"/>
                    <a:pt x="20" y="0"/>
                    <a:pt x="30" y="4"/>
                  </a:cubicBezTo>
                  <a:cubicBezTo>
                    <a:pt x="39" y="9"/>
                    <a:pt x="42" y="20"/>
                    <a:pt x="37" y="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7" name="Freeform 20717"/>
            <p:cNvSpPr>
              <a:spLocks noEditPoints="1"/>
            </p:cNvSpPr>
            <p:nvPr/>
          </p:nvSpPr>
          <p:spPr bwMode="auto">
            <a:xfrm>
              <a:off x="5668820" y="1147052"/>
              <a:ext cx="135402" cy="134068"/>
            </a:xfrm>
            <a:custGeom>
              <a:avLst/>
              <a:gdLst>
                <a:gd name="T0" fmla="*/ 26 w 86"/>
                <a:gd name="T1" fmla="*/ 76 h 85"/>
                <a:gd name="T2" fmla="*/ 10 w 86"/>
                <a:gd name="T3" fmla="*/ 25 h 85"/>
                <a:gd name="T4" fmla="*/ 60 w 86"/>
                <a:gd name="T5" fmla="*/ 9 h 85"/>
                <a:gd name="T6" fmla="*/ 76 w 86"/>
                <a:gd name="T7" fmla="*/ 60 h 85"/>
                <a:gd name="T8" fmla="*/ 26 w 86"/>
                <a:gd name="T9" fmla="*/ 76 h 85"/>
                <a:gd name="T10" fmla="*/ 56 w 86"/>
                <a:gd name="T11" fmla="*/ 18 h 85"/>
                <a:gd name="T12" fmla="*/ 19 w 86"/>
                <a:gd name="T13" fmla="*/ 30 h 85"/>
                <a:gd name="T14" fmla="*/ 31 w 86"/>
                <a:gd name="T15" fmla="*/ 67 h 85"/>
                <a:gd name="T16" fmla="*/ 67 w 86"/>
                <a:gd name="T17" fmla="*/ 55 h 85"/>
                <a:gd name="T18" fmla="*/ 56 w 86"/>
                <a:gd name="T19" fmla="*/ 18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6" h="85">
                  <a:moveTo>
                    <a:pt x="26" y="76"/>
                  </a:moveTo>
                  <a:cubicBezTo>
                    <a:pt x="8" y="66"/>
                    <a:pt x="0" y="44"/>
                    <a:pt x="10" y="25"/>
                  </a:cubicBezTo>
                  <a:cubicBezTo>
                    <a:pt x="19" y="7"/>
                    <a:pt x="42" y="0"/>
                    <a:pt x="60" y="9"/>
                  </a:cubicBezTo>
                  <a:cubicBezTo>
                    <a:pt x="79" y="19"/>
                    <a:pt x="86" y="41"/>
                    <a:pt x="76" y="60"/>
                  </a:cubicBezTo>
                  <a:cubicBezTo>
                    <a:pt x="67" y="78"/>
                    <a:pt x="44" y="85"/>
                    <a:pt x="26" y="76"/>
                  </a:cubicBezTo>
                  <a:close/>
                  <a:moveTo>
                    <a:pt x="56" y="18"/>
                  </a:moveTo>
                  <a:cubicBezTo>
                    <a:pt x="42" y="11"/>
                    <a:pt x="26" y="17"/>
                    <a:pt x="19" y="30"/>
                  </a:cubicBezTo>
                  <a:cubicBezTo>
                    <a:pt x="12" y="43"/>
                    <a:pt x="17" y="60"/>
                    <a:pt x="31" y="67"/>
                  </a:cubicBezTo>
                  <a:cubicBezTo>
                    <a:pt x="44" y="74"/>
                    <a:pt x="60" y="69"/>
                    <a:pt x="67" y="55"/>
                  </a:cubicBezTo>
                  <a:cubicBezTo>
                    <a:pt x="74" y="42"/>
                    <a:pt x="69" y="25"/>
                    <a:pt x="56" y="1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8" name="Freeform 20718"/>
            <p:cNvSpPr/>
            <p:nvPr/>
          </p:nvSpPr>
          <p:spPr bwMode="auto">
            <a:xfrm>
              <a:off x="5880260" y="21817"/>
              <a:ext cx="70702" cy="71370"/>
            </a:xfrm>
            <a:custGeom>
              <a:avLst/>
              <a:gdLst>
                <a:gd name="T0" fmla="*/ 40 w 45"/>
                <a:gd name="T1" fmla="*/ 32 h 45"/>
                <a:gd name="T2" fmla="*/ 14 w 45"/>
                <a:gd name="T3" fmla="*/ 40 h 45"/>
                <a:gd name="T4" fmla="*/ 5 w 45"/>
                <a:gd name="T5" fmla="*/ 14 h 45"/>
                <a:gd name="T6" fmla="*/ 32 w 45"/>
                <a:gd name="T7" fmla="*/ 5 h 45"/>
                <a:gd name="T8" fmla="*/ 40 w 45"/>
                <a:gd name="T9" fmla="*/ 32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45">
                  <a:moveTo>
                    <a:pt x="40" y="32"/>
                  </a:moveTo>
                  <a:cubicBezTo>
                    <a:pt x="35" y="41"/>
                    <a:pt x="23" y="45"/>
                    <a:pt x="14" y="40"/>
                  </a:cubicBezTo>
                  <a:cubicBezTo>
                    <a:pt x="4" y="35"/>
                    <a:pt x="0" y="23"/>
                    <a:pt x="5" y="14"/>
                  </a:cubicBezTo>
                  <a:cubicBezTo>
                    <a:pt x="10" y="4"/>
                    <a:pt x="22" y="0"/>
                    <a:pt x="32" y="5"/>
                  </a:cubicBezTo>
                  <a:cubicBezTo>
                    <a:pt x="41" y="10"/>
                    <a:pt x="45" y="22"/>
                    <a:pt x="40" y="32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9" name="Freeform 20719"/>
            <p:cNvSpPr>
              <a:spLocks noEditPoints="1"/>
            </p:cNvSpPr>
            <p:nvPr/>
          </p:nvSpPr>
          <p:spPr bwMode="auto">
            <a:xfrm>
              <a:off x="5843575" y="-14201"/>
              <a:ext cx="143406" cy="143406"/>
            </a:xfrm>
            <a:custGeom>
              <a:avLst/>
              <a:gdLst>
                <a:gd name="T0" fmla="*/ 27 w 91"/>
                <a:gd name="T1" fmla="*/ 81 h 91"/>
                <a:gd name="T2" fmla="*/ 10 w 91"/>
                <a:gd name="T3" fmla="*/ 27 h 91"/>
                <a:gd name="T4" fmla="*/ 64 w 91"/>
                <a:gd name="T5" fmla="*/ 10 h 91"/>
                <a:gd name="T6" fmla="*/ 81 w 91"/>
                <a:gd name="T7" fmla="*/ 64 h 91"/>
                <a:gd name="T8" fmla="*/ 27 w 91"/>
                <a:gd name="T9" fmla="*/ 81 h 91"/>
                <a:gd name="T10" fmla="*/ 59 w 91"/>
                <a:gd name="T11" fmla="*/ 20 h 91"/>
                <a:gd name="T12" fmla="*/ 20 w 91"/>
                <a:gd name="T13" fmla="*/ 32 h 91"/>
                <a:gd name="T14" fmla="*/ 32 w 91"/>
                <a:gd name="T15" fmla="*/ 72 h 91"/>
                <a:gd name="T16" fmla="*/ 72 w 91"/>
                <a:gd name="T17" fmla="*/ 59 h 91"/>
                <a:gd name="T18" fmla="*/ 59 w 91"/>
                <a:gd name="T19" fmla="*/ 2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1" h="91">
                  <a:moveTo>
                    <a:pt x="27" y="81"/>
                  </a:moveTo>
                  <a:cubicBezTo>
                    <a:pt x="8" y="71"/>
                    <a:pt x="0" y="47"/>
                    <a:pt x="10" y="27"/>
                  </a:cubicBezTo>
                  <a:cubicBezTo>
                    <a:pt x="20" y="8"/>
                    <a:pt x="44" y="0"/>
                    <a:pt x="64" y="10"/>
                  </a:cubicBezTo>
                  <a:cubicBezTo>
                    <a:pt x="84" y="20"/>
                    <a:pt x="91" y="44"/>
                    <a:pt x="81" y="64"/>
                  </a:cubicBezTo>
                  <a:cubicBezTo>
                    <a:pt x="71" y="84"/>
                    <a:pt x="47" y="91"/>
                    <a:pt x="27" y="81"/>
                  </a:cubicBezTo>
                  <a:close/>
                  <a:moveTo>
                    <a:pt x="59" y="20"/>
                  </a:moveTo>
                  <a:cubicBezTo>
                    <a:pt x="45" y="12"/>
                    <a:pt x="27" y="18"/>
                    <a:pt x="20" y="32"/>
                  </a:cubicBezTo>
                  <a:cubicBezTo>
                    <a:pt x="12" y="47"/>
                    <a:pt x="18" y="64"/>
                    <a:pt x="32" y="72"/>
                  </a:cubicBezTo>
                  <a:cubicBezTo>
                    <a:pt x="47" y="79"/>
                    <a:pt x="64" y="74"/>
                    <a:pt x="72" y="59"/>
                  </a:cubicBezTo>
                  <a:cubicBezTo>
                    <a:pt x="79" y="45"/>
                    <a:pt x="74" y="27"/>
                    <a:pt x="59" y="2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0" name="Freeform 20720"/>
            <p:cNvSpPr/>
            <p:nvPr/>
          </p:nvSpPr>
          <p:spPr bwMode="auto">
            <a:xfrm>
              <a:off x="6887435" y="-102913"/>
              <a:ext cx="70702" cy="71370"/>
            </a:xfrm>
            <a:custGeom>
              <a:avLst/>
              <a:gdLst>
                <a:gd name="T0" fmla="*/ 40 w 45"/>
                <a:gd name="T1" fmla="*/ 31 h 45"/>
                <a:gd name="T2" fmla="*/ 13 w 45"/>
                <a:gd name="T3" fmla="*/ 40 h 45"/>
                <a:gd name="T4" fmla="*/ 5 w 45"/>
                <a:gd name="T5" fmla="*/ 13 h 45"/>
                <a:gd name="T6" fmla="*/ 31 w 45"/>
                <a:gd name="T7" fmla="*/ 5 h 45"/>
                <a:gd name="T8" fmla="*/ 40 w 45"/>
                <a:gd name="T9" fmla="*/ 31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45">
                  <a:moveTo>
                    <a:pt x="40" y="31"/>
                  </a:moveTo>
                  <a:cubicBezTo>
                    <a:pt x="35" y="41"/>
                    <a:pt x="23" y="45"/>
                    <a:pt x="13" y="40"/>
                  </a:cubicBezTo>
                  <a:cubicBezTo>
                    <a:pt x="4" y="35"/>
                    <a:pt x="0" y="23"/>
                    <a:pt x="5" y="13"/>
                  </a:cubicBezTo>
                  <a:cubicBezTo>
                    <a:pt x="10" y="3"/>
                    <a:pt x="22" y="0"/>
                    <a:pt x="31" y="5"/>
                  </a:cubicBezTo>
                  <a:cubicBezTo>
                    <a:pt x="41" y="10"/>
                    <a:pt x="45" y="22"/>
                    <a:pt x="40" y="31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1" name="Freeform 20721"/>
            <p:cNvSpPr>
              <a:spLocks noEditPoints="1"/>
            </p:cNvSpPr>
            <p:nvPr/>
          </p:nvSpPr>
          <p:spPr bwMode="auto">
            <a:xfrm>
              <a:off x="6850750" y="-140265"/>
              <a:ext cx="143406" cy="144740"/>
            </a:xfrm>
            <a:custGeom>
              <a:avLst/>
              <a:gdLst>
                <a:gd name="T0" fmla="*/ 27 w 91"/>
                <a:gd name="T1" fmla="*/ 82 h 92"/>
                <a:gd name="T2" fmla="*/ 10 w 91"/>
                <a:gd name="T3" fmla="*/ 28 h 92"/>
                <a:gd name="T4" fmla="*/ 64 w 91"/>
                <a:gd name="T5" fmla="*/ 11 h 92"/>
                <a:gd name="T6" fmla="*/ 81 w 91"/>
                <a:gd name="T7" fmla="*/ 65 h 92"/>
                <a:gd name="T8" fmla="*/ 27 w 91"/>
                <a:gd name="T9" fmla="*/ 82 h 92"/>
                <a:gd name="T10" fmla="*/ 59 w 91"/>
                <a:gd name="T11" fmla="*/ 20 h 92"/>
                <a:gd name="T12" fmla="*/ 19 w 91"/>
                <a:gd name="T13" fmla="*/ 33 h 92"/>
                <a:gd name="T14" fmla="*/ 32 w 91"/>
                <a:gd name="T15" fmla="*/ 72 h 92"/>
                <a:gd name="T16" fmla="*/ 71 w 91"/>
                <a:gd name="T17" fmla="*/ 60 h 92"/>
                <a:gd name="T18" fmla="*/ 59 w 91"/>
                <a:gd name="T19" fmla="*/ 2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1" h="92">
                  <a:moveTo>
                    <a:pt x="27" y="82"/>
                  </a:moveTo>
                  <a:cubicBezTo>
                    <a:pt x="7" y="72"/>
                    <a:pt x="0" y="48"/>
                    <a:pt x="10" y="28"/>
                  </a:cubicBezTo>
                  <a:cubicBezTo>
                    <a:pt x="20" y="8"/>
                    <a:pt x="44" y="0"/>
                    <a:pt x="64" y="11"/>
                  </a:cubicBezTo>
                  <a:cubicBezTo>
                    <a:pt x="83" y="21"/>
                    <a:pt x="91" y="45"/>
                    <a:pt x="81" y="65"/>
                  </a:cubicBezTo>
                  <a:cubicBezTo>
                    <a:pt x="71" y="84"/>
                    <a:pt x="47" y="92"/>
                    <a:pt x="27" y="82"/>
                  </a:cubicBezTo>
                  <a:close/>
                  <a:moveTo>
                    <a:pt x="59" y="20"/>
                  </a:moveTo>
                  <a:cubicBezTo>
                    <a:pt x="44" y="13"/>
                    <a:pt x="27" y="18"/>
                    <a:pt x="19" y="33"/>
                  </a:cubicBezTo>
                  <a:cubicBezTo>
                    <a:pt x="12" y="47"/>
                    <a:pt x="18" y="65"/>
                    <a:pt x="32" y="72"/>
                  </a:cubicBezTo>
                  <a:cubicBezTo>
                    <a:pt x="46" y="80"/>
                    <a:pt x="64" y="74"/>
                    <a:pt x="71" y="60"/>
                  </a:cubicBezTo>
                  <a:cubicBezTo>
                    <a:pt x="79" y="45"/>
                    <a:pt x="73" y="28"/>
                    <a:pt x="59" y="2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2" name="Freeform 20724"/>
            <p:cNvSpPr/>
            <p:nvPr/>
          </p:nvSpPr>
          <p:spPr bwMode="auto">
            <a:xfrm>
              <a:off x="4890427" y="1627961"/>
              <a:ext cx="54694" cy="56696"/>
            </a:xfrm>
            <a:custGeom>
              <a:avLst/>
              <a:gdLst>
                <a:gd name="T0" fmla="*/ 31 w 35"/>
                <a:gd name="T1" fmla="*/ 25 h 36"/>
                <a:gd name="T2" fmla="*/ 10 w 35"/>
                <a:gd name="T3" fmla="*/ 32 h 36"/>
                <a:gd name="T4" fmla="*/ 4 w 35"/>
                <a:gd name="T5" fmla="*/ 11 h 36"/>
                <a:gd name="T6" fmla="*/ 25 w 35"/>
                <a:gd name="T7" fmla="*/ 4 h 36"/>
                <a:gd name="T8" fmla="*/ 31 w 35"/>
                <a:gd name="T9" fmla="*/ 25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36">
                  <a:moveTo>
                    <a:pt x="31" y="25"/>
                  </a:moveTo>
                  <a:cubicBezTo>
                    <a:pt x="27" y="33"/>
                    <a:pt x="18" y="36"/>
                    <a:pt x="10" y="32"/>
                  </a:cubicBezTo>
                  <a:cubicBezTo>
                    <a:pt x="3" y="28"/>
                    <a:pt x="0" y="19"/>
                    <a:pt x="4" y="11"/>
                  </a:cubicBezTo>
                  <a:cubicBezTo>
                    <a:pt x="8" y="3"/>
                    <a:pt x="17" y="0"/>
                    <a:pt x="25" y="4"/>
                  </a:cubicBezTo>
                  <a:cubicBezTo>
                    <a:pt x="32" y="8"/>
                    <a:pt x="35" y="18"/>
                    <a:pt x="31" y="2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3" name="Freeform 20722"/>
            <p:cNvSpPr/>
            <p:nvPr/>
          </p:nvSpPr>
          <p:spPr bwMode="auto">
            <a:xfrm>
              <a:off x="6409873" y="919938"/>
              <a:ext cx="156078" cy="156078"/>
            </a:xfrm>
            <a:custGeom>
              <a:avLst/>
              <a:gdLst>
                <a:gd name="T0" fmla="*/ 52 w 59"/>
                <a:gd name="T1" fmla="*/ 41 h 59"/>
                <a:gd name="T2" fmla="*/ 17 w 59"/>
                <a:gd name="T3" fmla="*/ 52 h 59"/>
                <a:gd name="T4" fmla="*/ 6 w 59"/>
                <a:gd name="T5" fmla="*/ 17 h 59"/>
                <a:gd name="T6" fmla="*/ 41 w 59"/>
                <a:gd name="T7" fmla="*/ 6 h 59"/>
                <a:gd name="T8" fmla="*/ 52 w 59"/>
                <a:gd name="T9" fmla="*/ 41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59">
                  <a:moveTo>
                    <a:pt x="52" y="41"/>
                  </a:moveTo>
                  <a:cubicBezTo>
                    <a:pt x="46" y="54"/>
                    <a:pt x="30" y="59"/>
                    <a:pt x="17" y="52"/>
                  </a:cubicBezTo>
                  <a:cubicBezTo>
                    <a:pt x="5" y="46"/>
                    <a:pt x="0" y="30"/>
                    <a:pt x="6" y="17"/>
                  </a:cubicBezTo>
                  <a:cubicBezTo>
                    <a:pt x="13" y="5"/>
                    <a:pt x="28" y="0"/>
                    <a:pt x="41" y="6"/>
                  </a:cubicBezTo>
                  <a:cubicBezTo>
                    <a:pt x="54" y="13"/>
                    <a:pt x="59" y="28"/>
                    <a:pt x="52" y="4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cxnSp>
        <p:nvCxnSpPr>
          <p:cNvPr id="195" name="直接连接符 194"/>
          <p:cNvCxnSpPr/>
          <p:nvPr/>
        </p:nvCxnSpPr>
        <p:spPr>
          <a:xfrm flipH="1">
            <a:off x="973488" y="647670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MH_Other_6"/>
          <p:cNvCxnSpPr/>
          <p:nvPr>
            <p:custDataLst>
              <p:tags r:id="rId1"/>
            </p:custDataLst>
          </p:nvPr>
        </p:nvCxnSpPr>
        <p:spPr>
          <a:xfrm>
            <a:off x="5971657" y="2803634"/>
            <a:ext cx="601086" cy="217861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MH_Other_7"/>
          <p:cNvCxnSpPr/>
          <p:nvPr>
            <p:custDataLst>
              <p:tags r:id="rId2"/>
            </p:custDataLst>
          </p:nvPr>
        </p:nvCxnSpPr>
        <p:spPr>
          <a:xfrm flipV="1">
            <a:off x="4585411" y="3843067"/>
            <a:ext cx="606336" cy="225736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MH_Other_8"/>
          <p:cNvCxnSpPr/>
          <p:nvPr>
            <p:custDataLst>
              <p:tags r:id="rId3"/>
            </p:custDataLst>
          </p:nvPr>
        </p:nvCxnSpPr>
        <p:spPr>
          <a:xfrm flipH="1">
            <a:off x="7000256" y="2791823"/>
            <a:ext cx="614211" cy="219174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MH_Other_9"/>
          <p:cNvCxnSpPr/>
          <p:nvPr>
            <p:custDataLst>
              <p:tags r:id="rId4"/>
            </p:custDataLst>
          </p:nvPr>
        </p:nvCxnSpPr>
        <p:spPr>
          <a:xfrm>
            <a:off x="7014692" y="3818132"/>
            <a:ext cx="601086" cy="224423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9" name="组合 248"/>
          <p:cNvGrpSpPr/>
          <p:nvPr/>
        </p:nvGrpSpPr>
        <p:grpSpPr>
          <a:xfrm>
            <a:off x="4641215" y="2030095"/>
            <a:ext cx="5036185" cy="412750"/>
            <a:chOff x="7309" y="3197"/>
            <a:chExt cx="7931" cy="650"/>
          </a:xfrm>
        </p:grpSpPr>
        <p:sp>
          <p:nvSpPr>
            <p:cNvPr id="201" name="MH_SubTitle_3"/>
            <p:cNvSpPr txBox="1">
              <a:spLocks noChangeArrowheads="1"/>
            </p:cNvSpPr>
            <p:nvPr>
              <p:custDataLst>
                <p:tags r:id="rId10"/>
              </p:custDataLst>
            </p:nvPr>
          </p:nvSpPr>
          <p:spPr bwMode="auto">
            <a:xfrm>
              <a:off x="8176" y="3197"/>
              <a:ext cx="7064" cy="651"/>
            </a:xfrm>
            <a:prstGeom prst="rect">
              <a:avLst/>
            </a:prstGeom>
            <a:noFill/>
            <a:ln w="9525">
              <a:noFill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b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Arial" panose="020B0604020202020204" pitchFamily="34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Arial" panose="020B0604020202020204" pitchFamily="34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Arial" panose="020B0604020202020204" pitchFamily="34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Arial" panose="020B0604020202020204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Arial" panose="020B0604020202020204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Arial" panose="020B0604020202020204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Arial" panose="020B0604020202020204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pPr algn="l">
                <a:buClrTx/>
                <a:buSzTx/>
                <a:buFontTx/>
                <a:defRPr/>
              </a:pPr>
              <a:r>
                <a:rPr lang="zh-CN" altLang="en-US" dirty="0">
                  <a:solidFill>
                    <a:srgbClr val="F9F9F9">
                      <a:lumMod val="50000"/>
                    </a:srgbClr>
                  </a:solidFill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+mn-ea"/>
                </a:rPr>
                <a:t>简单的TabBar, Card布局让用户迅速上手</a:t>
              </a:r>
            </a:p>
          </p:txBody>
        </p:sp>
        <p:sp>
          <p:nvSpPr>
            <p:cNvPr id="224" name="MH_Other_2"/>
            <p:cNvSpPr/>
            <p:nvPr>
              <p:custDataLst>
                <p:tags r:id="rId11"/>
              </p:custDataLst>
            </p:nvPr>
          </p:nvSpPr>
          <p:spPr>
            <a:xfrm>
              <a:off x="7309" y="3270"/>
              <a:ext cx="567" cy="567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grpSp>
        <p:nvGrpSpPr>
          <p:cNvPr id="251" name="组合 250"/>
          <p:cNvGrpSpPr/>
          <p:nvPr/>
        </p:nvGrpSpPr>
        <p:grpSpPr>
          <a:xfrm>
            <a:off x="4648200" y="4235450"/>
            <a:ext cx="5286375" cy="797560"/>
            <a:chOff x="7320" y="6670"/>
            <a:chExt cx="8325" cy="1256"/>
          </a:xfrm>
        </p:grpSpPr>
        <p:sp>
          <p:nvSpPr>
            <p:cNvPr id="207" name="MH_SubTitle_2"/>
            <p:cNvSpPr txBox="1">
              <a:spLocks noChangeArrowheads="1"/>
            </p:cNvSpPr>
            <p:nvPr>
              <p:custDataLst>
                <p:tags r:id="rId8"/>
              </p:custDataLst>
            </p:nvPr>
          </p:nvSpPr>
          <p:spPr bwMode="auto">
            <a:xfrm>
              <a:off x="8229" y="6670"/>
              <a:ext cx="7417" cy="1256"/>
            </a:xfrm>
            <a:prstGeom prst="rect">
              <a:avLst/>
            </a:prstGeom>
            <a:noFill/>
            <a:ln w="9525">
              <a:noFill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b"/>
            <a:lstStyle>
              <a:defPPr>
                <a:defRPr lang="zh-CN"/>
              </a:defPPr>
              <a:lvl1pPr algn="r" eaLnBrk="1" hangingPunct="1">
                <a:defRPr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Arial" panose="020B0604020202020204" pitchFamily="34" charset="0"/>
                </a:defRPr>
              </a:lvl1pPr>
              <a:lvl2pPr>
                <a:defRPr>
                  <a:latin typeface="Calibri" panose="020F0502020204030204" pitchFamily="34" charset="0"/>
                  <a:ea typeface="+mn-ea"/>
                  <a:cs typeface="Arial" panose="020B0604020202020204" pitchFamily="34" charset="0"/>
                </a:defRPr>
              </a:lvl2pPr>
              <a:lvl3pPr>
                <a:defRPr>
                  <a:latin typeface="Calibri" panose="020F0502020204030204" pitchFamily="34" charset="0"/>
                  <a:ea typeface="+mn-ea"/>
                  <a:cs typeface="Arial" panose="020B0604020202020204" pitchFamily="34" charset="0"/>
                </a:defRPr>
              </a:lvl3pPr>
              <a:lvl4pPr>
                <a:defRPr>
                  <a:latin typeface="Calibri" panose="020F0502020204030204" pitchFamily="34" charset="0"/>
                  <a:ea typeface="+mn-ea"/>
                  <a:cs typeface="Arial" panose="020B0604020202020204" pitchFamily="34" charset="0"/>
                </a:defRPr>
              </a:lvl4pPr>
              <a:lvl5pPr>
                <a:defRPr>
                  <a:latin typeface="Calibri" panose="020F0502020204030204" pitchFamily="34" charset="0"/>
                  <a:ea typeface="+mn-ea"/>
                  <a:cs typeface="Arial" panose="020B0604020202020204" pitchFamily="34" charset="0"/>
                </a:defRPr>
              </a:lvl5pPr>
              <a:lvl6pPr>
                <a:defRPr>
                  <a:latin typeface="Calibri" panose="020F0502020204030204" pitchFamily="34" charset="0"/>
                  <a:ea typeface="+mn-ea"/>
                  <a:cs typeface="Arial" panose="020B0604020202020204" pitchFamily="34" charset="0"/>
                </a:defRPr>
              </a:lvl6pPr>
              <a:lvl7pPr>
                <a:defRPr>
                  <a:latin typeface="Calibri" panose="020F0502020204030204" pitchFamily="34" charset="0"/>
                  <a:ea typeface="+mn-ea"/>
                  <a:cs typeface="Arial" panose="020B0604020202020204" pitchFamily="34" charset="0"/>
                </a:defRPr>
              </a:lvl7pPr>
              <a:lvl8pPr>
                <a:defRPr>
                  <a:latin typeface="Calibri" panose="020F0502020204030204" pitchFamily="34" charset="0"/>
                  <a:ea typeface="+mn-ea"/>
                  <a:cs typeface="Arial" panose="020B0604020202020204" pitchFamily="34" charset="0"/>
                </a:defRPr>
              </a:lvl8pPr>
              <a:lvl9pPr>
                <a:defRPr>
                  <a:latin typeface="Calibri" panose="020F050202020403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pPr algn="l" defTabSz="228600">
                <a:lnSpc>
                  <a:spcPct val="150000"/>
                </a:lnSpc>
              </a:pPr>
              <a:r>
                <a:rPr lang="zh-CN" altLang="en-US" dirty="0">
                  <a:solidFill>
                    <a:srgbClr val="F9F9F9">
                      <a:lumMod val="50000"/>
                    </a:srgbClr>
                  </a:solidFill>
                  <a:ea typeface="+mn-lt"/>
                  <a:sym typeface="+mn-ea"/>
                </a:rPr>
                <a:t>整体风格、图标大小、造型的轮廓粗细、颜色色调与调和的统一实现视觉统一</a:t>
              </a:r>
              <a:endParaRPr lang="en-US" altLang="zh-CN" dirty="0">
                <a:solidFill>
                  <a:srgbClr val="F9F9F9">
                    <a:lumMod val="50000"/>
                  </a:srgbClr>
                </a:solidFill>
                <a:ea typeface="+mn-lt"/>
                <a:sym typeface="+mn-ea"/>
              </a:endParaRPr>
            </a:p>
          </p:txBody>
        </p:sp>
        <p:sp>
          <p:nvSpPr>
            <p:cNvPr id="234" name="MH_Other_5"/>
            <p:cNvSpPr/>
            <p:nvPr>
              <p:custDataLst>
                <p:tags r:id="rId9"/>
              </p:custDataLst>
            </p:nvPr>
          </p:nvSpPr>
          <p:spPr>
            <a:xfrm>
              <a:off x="7320" y="6814"/>
              <a:ext cx="567" cy="56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grpSp>
        <p:nvGrpSpPr>
          <p:cNvPr id="250" name="组合 249"/>
          <p:cNvGrpSpPr/>
          <p:nvPr/>
        </p:nvGrpSpPr>
        <p:grpSpPr>
          <a:xfrm>
            <a:off x="4648200" y="3137535"/>
            <a:ext cx="5432425" cy="359410"/>
            <a:chOff x="7320" y="4941"/>
            <a:chExt cx="8555" cy="566"/>
          </a:xfrm>
        </p:grpSpPr>
        <p:sp>
          <p:nvSpPr>
            <p:cNvPr id="205" name="MH_SubTitle_1"/>
            <p:cNvSpPr txBox="1">
              <a:spLocks noChangeArrowheads="1"/>
            </p:cNvSpPr>
            <p:nvPr>
              <p:custDataLst>
                <p:tags r:id="rId6"/>
              </p:custDataLst>
            </p:nvPr>
          </p:nvSpPr>
          <p:spPr bwMode="auto">
            <a:xfrm>
              <a:off x="8229" y="4959"/>
              <a:ext cx="7647" cy="530"/>
            </a:xfrm>
            <a:prstGeom prst="rect">
              <a:avLst/>
            </a:prstGeom>
            <a:noFill/>
            <a:ln w="9525">
              <a:noFill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b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Arial" panose="020B0604020202020204" pitchFamily="34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Arial" panose="020B0604020202020204" pitchFamily="34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Arial" panose="020B0604020202020204" pitchFamily="34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Arial" panose="020B0604020202020204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Arial" panose="020B0604020202020204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Arial" panose="020B0604020202020204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Arial" panose="020B0604020202020204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pPr algn="l">
                <a:lnSpc>
                  <a:spcPct val="100000"/>
                </a:lnSpc>
                <a:defRPr/>
              </a:pPr>
              <a:r>
                <a:rPr lang="zh-CN" altLang="en-US" dirty="0">
                  <a:solidFill>
                    <a:srgbClr val="F9F9F9">
                      <a:lumMod val="50000"/>
                    </a:srgbClr>
                  </a:solidFill>
                  <a:latin typeface="等线" panose="02010600030101010101" charset="-122"/>
                  <a:ea typeface="等线" panose="02010600030101010101" charset="-122"/>
                  <a:sym typeface="+mn-ea"/>
                </a:rPr>
                <a:t>让用户清晰快速的知道自己下一步该如何做</a:t>
              </a:r>
            </a:p>
          </p:txBody>
        </p:sp>
        <p:sp>
          <p:nvSpPr>
            <p:cNvPr id="244" name="MH_Other_4"/>
            <p:cNvSpPr/>
            <p:nvPr>
              <p:custDataLst>
                <p:tags r:id="rId7"/>
              </p:custDataLst>
            </p:nvPr>
          </p:nvSpPr>
          <p:spPr>
            <a:xfrm>
              <a:off x="7320" y="4941"/>
              <a:ext cx="567" cy="56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grpSp>
        <p:nvGrpSpPr>
          <p:cNvPr id="248" name="组合 247"/>
          <p:cNvGrpSpPr/>
          <p:nvPr/>
        </p:nvGrpSpPr>
        <p:grpSpPr>
          <a:xfrm>
            <a:off x="1934210" y="2443480"/>
            <a:ext cx="1973580" cy="1972310"/>
            <a:chOff x="3046" y="3848"/>
            <a:chExt cx="3108" cy="3106"/>
          </a:xfrm>
        </p:grpSpPr>
        <p:sp>
          <p:nvSpPr>
            <p:cNvPr id="209" name="MH_Other_1"/>
            <p:cNvSpPr/>
            <p:nvPr>
              <p:custDataLst>
                <p:tags r:id="rId5"/>
              </p:custDataLst>
            </p:nvPr>
          </p:nvSpPr>
          <p:spPr>
            <a:xfrm>
              <a:off x="3046" y="3848"/>
              <a:ext cx="3108" cy="3106"/>
            </a:xfrm>
            <a:prstGeom prst="ellipse">
              <a:avLst/>
            </a:prstGeom>
            <a:solidFill>
              <a:srgbClr val="7B91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246" name="TextBox 14"/>
            <p:cNvSpPr txBox="1"/>
            <p:nvPr/>
          </p:nvSpPr>
          <p:spPr>
            <a:xfrm>
              <a:off x="3146" y="4941"/>
              <a:ext cx="2848" cy="8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89000"/>
                </a:lnSpc>
              </a:pPr>
              <a:r>
                <a:rPr lang="zh-CN" altLang="en-US" sz="3200" dirty="0">
                  <a:solidFill>
                    <a:schemeClr val="bg1"/>
                  </a:solidFill>
                  <a:latin typeface="等线" panose="02010600030101010101" charset="-122"/>
                  <a:ea typeface="等线" panose="02010600030101010101" charset="-122"/>
                  <a:cs typeface="微软雅黑" panose="020B0503020204020204" pitchFamily="34" charset="-122"/>
                </a:rPr>
                <a:t>简洁明快</a:t>
              </a: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3" presetClass="path" presetSubtype="0" decel="3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6341 -0.22315 L -8.33333E-7 -2.59259E-6 " pathEditMode="relative" rAng="0" ptsTypes="AA">
                                      <p:cBhvr>
                                        <p:cTn id="15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64" y="11157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6" presetClass="emph" presetSubtype="0" decel="3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7" dur="1000" fill="hold"/>
                                        <p:tgtEl>
                                          <p:spTgt spid="96"/>
                                        </p:tgtEl>
                                      </p:cBhvr>
                                      <p:by x="150000" y="150000"/>
                                      <p:from x="146726" y="119179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63" presetClass="path" presetSubtype="0" decel="3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3997 0.22338 L 2.91667E-6 -1.48148E-6 " pathEditMode="relative" rAng="0" ptsTypes="AA">
                                      <p:cBhvr>
                                        <p:cTn id="2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005" y="-11181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6" presetClass="emph" presetSubtype="0" decel="3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1000" fill="hold"/>
                                        <p:tgtEl>
                                          <p:spTgt spid="2"/>
                                        </p:tgtEl>
                                      </p:cBhvr>
                                      <p:by x="150000" y="150000"/>
                                      <p:from x="146726" y="119179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89"/>
          <p:cNvSpPr>
            <a:spLocks noEditPoints="1"/>
          </p:cNvSpPr>
          <p:nvPr/>
        </p:nvSpPr>
        <p:spPr bwMode="auto">
          <a:xfrm rot="6911559">
            <a:off x="7165909" y="241022"/>
            <a:ext cx="7989790" cy="6154460"/>
          </a:xfrm>
          <a:custGeom>
            <a:avLst/>
            <a:gdLst>
              <a:gd name="T0" fmla="*/ 627 w 4483"/>
              <a:gd name="T1" fmla="*/ 2894 h 3452"/>
              <a:gd name="T2" fmla="*/ 648 w 4483"/>
              <a:gd name="T3" fmla="*/ 2821 h 3452"/>
              <a:gd name="T4" fmla="*/ 1427 w 4483"/>
              <a:gd name="T5" fmla="*/ 2541 h 3452"/>
              <a:gd name="T6" fmla="*/ 1421 w 4483"/>
              <a:gd name="T7" fmla="*/ 2539 h 3452"/>
              <a:gd name="T8" fmla="*/ 1128 w 4483"/>
              <a:gd name="T9" fmla="*/ 2310 h 3452"/>
              <a:gd name="T10" fmla="*/ 1090 w 4483"/>
              <a:gd name="T11" fmla="*/ 2308 h 3452"/>
              <a:gd name="T12" fmla="*/ 811 w 4483"/>
              <a:gd name="T13" fmla="*/ 2269 h 3452"/>
              <a:gd name="T14" fmla="*/ 1090 w 4483"/>
              <a:gd name="T15" fmla="*/ 2303 h 3452"/>
              <a:gd name="T16" fmla="*/ 2425 w 4483"/>
              <a:gd name="T17" fmla="*/ 2079 h 3452"/>
              <a:gd name="T18" fmla="*/ 439 w 4483"/>
              <a:gd name="T19" fmla="*/ 2323 h 3452"/>
              <a:gd name="T20" fmla="*/ 777 w 4483"/>
              <a:gd name="T21" fmla="*/ 2241 h 3452"/>
              <a:gd name="T22" fmla="*/ 1362 w 4483"/>
              <a:gd name="T23" fmla="*/ 2145 h 3452"/>
              <a:gd name="T24" fmla="*/ 1378 w 4483"/>
              <a:gd name="T25" fmla="*/ 2110 h 3452"/>
              <a:gd name="T26" fmla="*/ 1383 w 4483"/>
              <a:gd name="T27" fmla="*/ 2009 h 3452"/>
              <a:gd name="T28" fmla="*/ 1057 w 4483"/>
              <a:gd name="T29" fmla="*/ 2077 h 3452"/>
              <a:gd name="T30" fmla="*/ 1114 w 4483"/>
              <a:gd name="T31" fmla="*/ 2038 h 3452"/>
              <a:gd name="T32" fmla="*/ 696 w 4483"/>
              <a:gd name="T33" fmla="*/ 2034 h 3452"/>
              <a:gd name="T34" fmla="*/ 1035 w 4483"/>
              <a:gd name="T35" fmla="*/ 2009 h 3452"/>
              <a:gd name="T36" fmla="*/ 2420 w 4483"/>
              <a:gd name="T37" fmla="*/ 2077 h 3452"/>
              <a:gd name="T38" fmla="*/ 806 w 4483"/>
              <a:gd name="T39" fmla="*/ 1888 h 3452"/>
              <a:gd name="T40" fmla="*/ 1175 w 4483"/>
              <a:gd name="T41" fmla="*/ 1986 h 3452"/>
              <a:gd name="T42" fmla="*/ 2498 w 4483"/>
              <a:gd name="T43" fmla="*/ 1653 h 3452"/>
              <a:gd name="T44" fmla="*/ 2027 w 4483"/>
              <a:gd name="T45" fmla="*/ 1747 h 3452"/>
              <a:gd name="T46" fmla="*/ 2480 w 4483"/>
              <a:gd name="T47" fmla="*/ 1594 h 3452"/>
              <a:gd name="T48" fmla="*/ 2014 w 4483"/>
              <a:gd name="T49" fmla="*/ 1848 h 3452"/>
              <a:gd name="T50" fmla="*/ 2023 w 4483"/>
              <a:gd name="T51" fmla="*/ 1744 h 3452"/>
              <a:gd name="T52" fmla="*/ 1546 w 4483"/>
              <a:gd name="T53" fmla="*/ 1543 h 3452"/>
              <a:gd name="T54" fmla="*/ 3818 w 4483"/>
              <a:gd name="T55" fmla="*/ 1426 h 3452"/>
              <a:gd name="T56" fmla="*/ 3138 w 4483"/>
              <a:gd name="T57" fmla="*/ 1257 h 3452"/>
              <a:gd name="T58" fmla="*/ 3133 w 4483"/>
              <a:gd name="T59" fmla="*/ 1254 h 3452"/>
              <a:gd name="T60" fmla="*/ 2958 w 4483"/>
              <a:gd name="T61" fmla="*/ 1184 h 3452"/>
              <a:gd name="T62" fmla="*/ 3363 w 4483"/>
              <a:gd name="T63" fmla="*/ 1142 h 3452"/>
              <a:gd name="T64" fmla="*/ 2483 w 4483"/>
              <a:gd name="T65" fmla="*/ 1049 h 3452"/>
              <a:gd name="T66" fmla="*/ 3844 w 4483"/>
              <a:gd name="T67" fmla="*/ 1298 h 3452"/>
              <a:gd name="T68" fmla="*/ 3849 w 4483"/>
              <a:gd name="T69" fmla="*/ 1300 h 3452"/>
              <a:gd name="T70" fmla="*/ 2094 w 4483"/>
              <a:gd name="T71" fmla="*/ 1376 h 3452"/>
              <a:gd name="T72" fmla="*/ 3134 w 4483"/>
              <a:gd name="T73" fmla="*/ 971 h 3452"/>
              <a:gd name="T74" fmla="*/ 3631 w 4483"/>
              <a:gd name="T75" fmla="*/ 1218 h 3452"/>
              <a:gd name="T76" fmla="*/ 3108 w 4483"/>
              <a:gd name="T77" fmla="*/ 1233 h 3452"/>
              <a:gd name="T78" fmla="*/ 3151 w 4483"/>
              <a:gd name="T79" fmla="*/ 926 h 3452"/>
              <a:gd name="T80" fmla="*/ 3085 w 4483"/>
              <a:gd name="T81" fmla="*/ 1182 h 3452"/>
              <a:gd name="T82" fmla="*/ 3095 w 4483"/>
              <a:gd name="T83" fmla="*/ 1007 h 3452"/>
              <a:gd name="T84" fmla="*/ 3151 w 4483"/>
              <a:gd name="T85" fmla="*/ 926 h 3452"/>
              <a:gd name="T86" fmla="*/ 2707 w 4483"/>
              <a:gd name="T87" fmla="*/ 633 h 3452"/>
              <a:gd name="T88" fmla="*/ 3259 w 4483"/>
              <a:gd name="T89" fmla="*/ 661 h 3452"/>
              <a:gd name="T90" fmla="*/ 3494 w 4483"/>
              <a:gd name="T91" fmla="*/ 814 h 3452"/>
              <a:gd name="T92" fmla="*/ 3750 w 4483"/>
              <a:gd name="T93" fmla="*/ 596 h 3452"/>
              <a:gd name="T94" fmla="*/ 2533 w 4483"/>
              <a:gd name="T95" fmla="*/ 949 h 3452"/>
              <a:gd name="T96" fmla="*/ 1442 w 4483"/>
              <a:gd name="T97" fmla="*/ 1526 h 3452"/>
              <a:gd name="T98" fmla="*/ 774 w 4483"/>
              <a:gd name="T99" fmla="*/ 1874 h 3452"/>
              <a:gd name="T100" fmla="*/ 689 w 4483"/>
              <a:gd name="T101" fmla="*/ 2034 h 3452"/>
              <a:gd name="T102" fmla="*/ 408 w 4483"/>
              <a:gd name="T103" fmla="*/ 2374 h 3452"/>
              <a:gd name="T104" fmla="*/ 783 w 4483"/>
              <a:gd name="T105" fmla="*/ 2256 h 3452"/>
              <a:gd name="T106" fmla="*/ 684 w 4483"/>
              <a:gd name="T107" fmla="*/ 2649 h 3452"/>
              <a:gd name="T108" fmla="*/ 463 w 4483"/>
              <a:gd name="T109" fmla="*/ 2817 h 3452"/>
              <a:gd name="T110" fmla="*/ 1010 w 4483"/>
              <a:gd name="T111" fmla="*/ 2821 h 3452"/>
              <a:gd name="T112" fmla="*/ 3261 w 4483"/>
              <a:gd name="T113" fmla="*/ 1895 h 3452"/>
              <a:gd name="T114" fmla="*/ 4265 w 4483"/>
              <a:gd name="T115" fmla="*/ 1101 h 3452"/>
              <a:gd name="T116" fmla="*/ 3942 w 4483"/>
              <a:gd name="T117" fmla="*/ 975 h 3452"/>
              <a:gd name="T118" fmla="*/ 4053 w 4483"/>
              <a:gd name="T119" fmla="*/ 699 h 3452"/>
              <a:gd name="T120" fmla="*/ 3817 w 4483"/>
              <a:gd name="T121" fmla="*/ 610 h 3452"/>
              <a:gd name="T122" fmla="*/ 3889 w 4483"/>
              <a:gd name="T123" fmla="*/ 385 h 3452"/>
              <a:gd name="T124" fmla="*/ 3549 w 4483"/>
              <a:gd name="T125" fmla="*/ 177 h 34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4483" h="3452">
                <a:moveTo>
                  <a:pt x="579" y="2405"/>
                </a:moveTo>
                <a:cubicBezTo>
                  <a:pt x="365" y="2630"/>
                  <a:pt x="365" y="2630"/>
                  <a:pt x="365" y="2630"/>
                </a:cubicBezTo>
                <a:cubicBezTo>
                  <a:pt x="367" y="2635"/>
                  <a:pt x="367" y="2635"/>
                  <a:pt x="367" y="2635"/>
                </a:cubicBezTo>
                <a:cubicBezTo>
                  <a:pt x="586" y="2406"/>
                  <a:pt x="586" y="2406"/>
                  <a:pt x="586" y="2406"/>
                </a:cubicBezTo>
                <a:cubicBezTo>
                  <a:pt x="585" y="2406"/>
                  <a:pt x="584" y="2406"/>
                  <a:pt x="583" y="2406"/>
                </a:cubicBezTo>
                <a:cubicBezTo>
                  <a:pt x="582" y="2406"/>
                  <a:pt x="580" y="2406"/>
                  <a:pt x="579" y="2405"/>
                </a:cubicBezTo>
                <a:moveTo>
                  <a:pt x="627" y="2894"/>
                </a:moveTo>
                <a:cubicBezTo>
                  <a:pt x="647" y="2827"/>
                  <a:pt x="647" y="2827"/>
                  <a:pt x="647" y="2827"/>
                </a:cubicBezTo>
                <a:cubicBezTo>
                  <a:pt x="969" y="2844"/>
                  <a:pt x="969" y="2844"/>
                  <a:pt x="969" y="2844"/>
                </a:cubicBezTo>
                <a:cubicBezTo>
                  <a:pt x="627" y="2894"/>
                  <a:pt x="627" y="2894"/>
                  <a:pt x="627" y="2894"/>
                </a:cubicBezTo>
                <a:moveTo>
                  <a:pt x="976" y="2839"/>
                </a:moveTo>
                <a:cubicBezTo>
                  <a:pt x="983" y="2810"/>
                  <a:pt x="983" y="2810"/>
                  <a:pt x="983" y="2810"/>
                </a:cubicBezTo>
                <a:cubicBezTo>
                  <a:pt x="1005" y="2819"/>
                  <a:pt x="1005" y="2819"/>
                  <a:pt x="1005" y="2819"/>
                </a:cubicBezTo>
                <a:cubicBezTo>
                  <a:pt x="976" y="2839"/>
                  <a:pt x="976" y="2839"/>
                  <a:pt x="976" y="2839"/>
                </a:cubicBezTo>
                <a:moveTo>
                  <a:pt x="684" y="2718"/>
                </a:moveTo>
                <a:cubicBezTo>
                  <a:pt x="689" y="2718"/>
                  <a:pt x="695" y="2717"/>
                  <a:pt x="700" y="2714"/>
                </a:cubicBezTo>
                <a:cubicBezTo>
                  <a:pt x="708" y="2710"/>
                  <a:pt x="713" y="2704"/>
                  <a:pt x="716" y="2696"/>
                </a:cubicBezTo>
                <a:cubicBezTo>
                  <a:pt x="979" y="2808"/>
                  <a:pt x="979" y="2808"/>
                  <a:pt x="979" y="2808"/>
                </a:cubicBezTo>
                <a:cubicBezTo>
                  <a:pt x="971" y="2839"/>
                  <a:pt x="971" y="2839"/>
                  <a:pt x="971" y="2839"/>
                </a:cubicBezTo>
                <a:cubicBezTo>
                  <a:pt x="648" y="2821"/>
                  <a:pt x="648" y="2821"/>
                  <a:pt x="648" y="2821"/>
                </a:cubicBezTo>
                <a:cubicBezTo>
                  <a:pt x="679" y="2718"/>
                  <a:pt x="679" y="2718"/>
                  <a:pt x="679" y="2718"/>
                </a:cubicBezTo>
                <a:cubicBezTo>
                  <a:pt x="680" y="2718"/>
                  <a:pt x="682" y="2718"/>
                  <a:pt x="684" y="2718"/>
                </a:cubicBezTo>
                <a:moveTo>
                  <a:pt x="980" y="2803"/>
                </a:moveTo>
                <a:cubicBezTo>
                  <a:pt x="717" y="2691"/>
                  <a:pt x="717" y="2691"/>
                  <a:pt x="717" y="2691"/>
                </a:cubicBezTo>
                <a:cubicBezTo>
                  <a:pt x="719" y="2686"/>
                  <a:pt x="718" y="2681"/>
                  <a:pt x="717" y="2676"/>
                </a:cubicBezTo>
                <a:cubicBezTo>
                  <a:pt x="1033" y="2588"/>
                  <a:pt x="1033" y="2588"/>
                  <a:pt x="1033" y="2588"/>
                </a:cubicBezTo>
                <a:cubicBezTo>
                  <a:pt x="980" y="2803"/>
                  <a:pt x="980" y="2803"/>
                  <a:pt x="980" y="2803"/>
                </a:cubicBezTo>
                <a:moveTo>
                  <a:pt x="1099" y="2854"/>
                </a:moveTo>
                <a:cubicBezTo>
                  <a:pt x="1015" y="2818"/>
                  <a:pt x="1015" y="2818"/>
                  <a:pt x="1015" y="2818"/>
                </a:cubicBezTo>
                <a:cubicBezTo>
                  <a:pt x="1427" y="2541"/>
                  <a:pt x="1427" y="2541"/>
                  <a:pt x="1427" y="2541"/>
                </a:cubicBezTo>
                <a:cubicBezTo>
                  <a:pt x="1792" y="2658"/>
                  <a:pt x="1792" y="2658"/>
                  <a:pt x="1792" y="2658"/>
                </a:cubicBezTo>
                <a:cubicBezTo>
                  <a:pt x="1100" y="2853"/>
                  <a:pt x="1100" y="2853"/>
                  <a:pt x="1100" y="2853"/>
                </a:cubicBezTo>
                <a:cubicBezTo>
                  <a:pt x="1100" y="2854"/>
                  <a:pt x="1100" y="2854"/>
                  <a:pt x="1100" y="2854"/>
                </a:cubicBezTo>
                <a:cubicBezTo>
                  <a:pt x="1099" y="2854"/>
                  <a:pt x="1099" y="2854"/>
                  <a:pt x="1099" y="2854"/>
                </a:cubicBezTo>
                <a:moveTo>
                  <a:pt x="1010" y="2816"/>
                </a:moveTo>
                <a:cubicBezTo>
                  <a:pt x="984" y="2805"/>
                  <a:pt x="984" y="2805"/>
                  <a:pt x="984" y="2805"/>
                </a:cubicBezTo>
                <a:cubicBezTo>
                  <a:pt x="1039" y="2586"/>
                  <a:pt x="1039" y="2586"/>
                  <a:pt x="1039" y="2586"/>
                </a:cubicBezTo>
                <a:cubicBezTo>
                  <a:pt x="1323" y="2507"/>
                  <a:pt x="1323" y="2507"/>
                  <a:pt x="1323" y="2507"/>
                </a:cubicBezTo>
                <a:cubicBezTo>
                  <a:pt x="1323" y="2508"/>
                  <a:pt x="1323" y="2508"/>
                  <a:pt x="1323" y="2508"/>
                </a:cubicBezTo>
                <a:cubicBezTo>
                  <a:pt x="1421" y="2539"/>
                  <a:pt x="1421" y="2539"/>
                  <a:pt x="1421" y="2539"/>
                </a:cubicBezTo>
                <a:cubicBezTo>
                  <a:pt x="1010" y="2816"/>
                  <a:pt x="1010" y="2816"/>
                  <a:pt x="1010" y="2816"/>
                </a:cubicBezTo>
                <a:moveTo>
                  <a:pt x="1324" y="2506"/>
                </a:moveTo>
                <a:cubicBezTo>
                  <a:pt x="1333" y="2376"/>
                  <a:pt x="1333" y="2376"/>
                  <a:pt x="1333" y="2376"/>
                </a:cubicBezTo>
                <a:cubicBezTo>
                  <a:pt x="1557" y="2448"/>
                  <a:pt x="1557" y="2448"/>
                  <a:pt x="1557" y="2448"/>
                </a:cubicBezTo>
                <a:cubicBezTo>
                  <a:pt x="1427" y="2536"/>
                  <a:pt x="1427" y="2536"/>
                  <a:pt x="1427" y="2536"/>
                </a:cubicBezTo>
                <a:cubicBezTo>
                  <a:pt x="1325" y="2503"/>
                  <a:pt x="1325" y="2503"/>
                  <a:pt x="1325" y="2503"/>
                </a:cubicBezTo>
                <a:cubicBezTo>
                  <a:pt x="1324" y="2506"/>
                  <a:pt x="1324" y="2506"/>
                  <a:pt x="1324" y="2506"/>
                </a:cubicBezTo>
                <a:moveTo>
                  <a:pt x="1109" y="2324"/>
                </a:moveTo>
                <a:cubicBezTo>
                  <a:pt x="1113" y="2324"/>
                  <a:pt x="1116" y="2323"/>
                  <a:pt x="1118" y="2321"/>
                </a:cubicBezTo>
                <a:cubicBezTo>
                  <a:pt x="1123" y="2319"/>
                  <a:pt x="1126" y="2315"/>
                  <a:pt x="1128" y="2310"/>
                </a:cubicBezTo>
                <a:cubicBezTo>
                  <a:pt x="1328" y="2375"/>
                  <a:pt x="1328" y="2375"/>
                  <a:pt x="1328" y="2375"/>
                </a:cubicBezTo>
                <a:cubicBezTo>
                  <a:pt x="1319" y="2503"/>
                  <a:pt x="1319" y="2503"/>
                  <a:pt x="1319" y="2503"/>
                </a:cubicBezTo>
                <a:cubicBezTo>
                  <a:pt x="1040" y="2581"/>
                  <a:pt x="1040" y="2581"/>
                  <a:pt x="1040" y="2581"/>
                </a:cubicBezTo>
                <a:cubicBezTo>
                  <a:pt x="1104" y="2323"/>
                  <a:pt x="1104" y="2323"/>
                  <a:pt x="1104" y="2323"/>
                </a:cubicBezTo>
                <a:cubicBezTo>
                  <a:pt x="1106" y="2323"/>
                  <a:pt x="1108" y="2324"/>
                  <a:pt x="1109" y="2324"/>
                </a:cubicBezTo>
                <a:moveTo>
                  <a:pt x="716" y="2671"/>
                </a:moveTo>
                <a:cubicBezTo>
                  <a:pt x="715" y="2670"/>
                  <a:pt x="715" y="2669"/>
                  <a:pt x="714" y="2668"/>
                </a:cubicBezTo>
                <a:cubicBezTo>
                  <a:pt x="710" y="2660"/>
                  <a:pt x="703" y="2654"/>
                  <a:pt x="695" y="2651"/>
                </a:cubicBezTo>
                <a:cubicBezTo>
                  <a:pt x="777" y="2354"/>
                  <a:pt x="777" y="2354"/>
                  <a:pt x="777" y="2354"/>
                </a:cubicBezTo>
                <a:cubicBezTo>
                  <a:pt x="1090" y="2308"/>
                  <a:pt x="1090" y="2308"/>
                  <a:pt x="1090" y="2308"/>
                </a:cubicBezTo>
                <a:cubicBezTo>
                  <a:pt x="1091" y="2309"/>
                  <a:pt x="1091" y="2311"/>
                  <a:pt x="1092" y="2313"/>
                </a:cubicBezTo>
                <a:cubicBezTo>
                  <a:pt x="1094" y="2317"/>
                  <a:pt x="1097" y="2319"/>
                  <a:pt x="1100" y="2321"/>
                </a:cubicBezTo>
                <a:cubicBezTo>
                  <a:pt x="1035" y="2582"/>
                  <a:pt x="1035" y="2582"/>
                  <a:pt x="1035" y="2582"/>
                </a:cubicBezTo>
                <a:cubicBezTo>
                  <a:pt x="716" y="2671"/>
                  <a:pt x="716" y="2671"/>
                  <a:pt x="716" y="2671"/>
                </a:cubicBezTo>
                <a:moveTo>
                  <a:pt x="1329" y="2370"/>
                </a:moveTo>
                <a:cubicBezTo>
                  <a:pt x="1129" y="2306"/>
                  <a:pt x="1129" y="2306"/>
                  <a:pt x="1129" y="2306"/>
                </a:cubicBezTo>
                <a:cubicBezTo>
                  <a:pt x="1129" y="2302"/>
                  <a:pt x="1128" y="2299"/>
                  <a:pt x="1127" y="2296"/>
                </a:cubicBezTo>
                <a:cubicBezTo>
                  <a:pt x="1341" y="2200"/>
                  <a:pt x="1341" y="2200"/>
                  <a:pt x="1341" y="2200"/>
                </a:cubicBezTo>
                <a:cubicBezTo>
                  <a:pt x="1329" y="2370"/>
                  <a:pt x="1329" y="2370"/>
                  <a:pt x="1329" y="2370"/>
                </a:cubicBezTo>
                <a:moveTo>
                  <a:pt x="811" y="2269"/>
                </a:moveTo>
                <a:cubicBezTo>
                  <a:pt x="816" y="2269"/>
                  <a:pt x="822" y="2268"/>
                  <a:pt x="827" y="2265"/>
                </a:cubicBezTo>
                <a:cubicBezTo>
                  <a:pt x="841" y="2258"/>
                  <a:pt x="848" y="2241"/>
                  <a:pt x="844" y="2226"/>
                </a:cubicBezTo>
                <a:cubicBezTo>
                  <a:pt x="1319" y="2131"/>
                  <a:pt x="1319" y="2131"/>
                  <a:pt x="1319" y="2131"/>
                </a:cubicBezTo>
                <a:cubicBezTo>
                  <a:pt x="1319" y="2131"/>
                  <a:pt x="1319" y="2131"/>
                  <a:pt x="1319" y="2131"/>
                </a:cubicBezTo>
                <a:cubicBezTo>
                  <a:pt x="1325" y="2141"/>
                  <a:pt x="1335" y="2147"/>
                  <a:pt x="1345" y="2148"/>
                </a:cubicBezTo>
                <a:cubicBezTo>
                  <a:pt x="1342" y="2195"/>
                  <a:pt x="1342" y="2195"/>
                  <a:pt x="1342" y="2195"/>
                </a:cubicBezTo>
                <a:cubicBezTo>
                  <a:pt x="1125" y="2292"/>
                  <a:pt x="1125" y="2292"/>
                  <a:pt x="1125" y="2292"/>
                </a:cubicBezTo>
                <a:cubicBezTo>
                  <a:pt x="1121" y="2287"/>
                  <a:pt x="1115" y="2284"/>
                  <a:pt x="1109" y="2284"/>
                </a:cubicBezTo>
                <a:cubicBezTo>
                  <a:pt x="1106" y="2284"/>
                  <a:pt x="1103" y="2285"/>
                  <a:pt x="1100" y="2287"/>
                </a:cubicBezTo>
                <a:cubicBezTo>
                  <a:pt x="1094" y="2290"/>
                  <a:pt x="1090" y="2296"/>
                  <a:pt x="1090" y="2303"/>
                </a:cubicBezTo>
                <a:cubicBezTo>
                  <a:pt x="778" y="2348"/>
                  <a:pt x="778" y="2348"/>
                  <a:pt x="778" y="2348"/>
                </a:cubicBezTo>
                <a:cubicBezTo>
                  <a:pt x="800" y="2268"/>
                  <a:pt x="800" y="2268"/>
                  <a:pt x="800" y="2268"/>
                </a:cubicBezTo>
                <a:cubicBezTo>
                  <a:pt x="804" y="2269"/>
                  <a:pt x="807" y="2269"/>
                  <a:pt x="811" y="2269"/>
                </a:cubicBezTo>
                <a:moveTo>
                  <a:pt x="1801" y="2656"/>
                </a:moveTo>
                <a:cubicBezTo>
                  <a:pt x="1433" y="2538"/>
                  <a:pt x="1433" y="2538"/>
                  <a:pt x="1433" y="2538"/>
                </a:cubicBezTo>
                <a:cubicBezTo>
                  <a:pt x="1562" y="2451"/>
                  <a:pt x="1562" y="2451"/>
                  <a:pt x="1562" y="2451"/>
                </a:cubicBezTo>
                <a:cubicBezTo>
                  <a:pt x="1561" y="2449"/>
                  <a:pt x="1561" y="2449"/>
                  <a:pt x="1561" y="2449"/>
                </a:cubicBezTo>
                <a:cubicBezTo>
                  <a:pt x="2418" y="2086"/>
                  <a:pt x="2418" y="2086"/>
                  <a:pt x="2418" y="2086"/>
                </a:cubicBezTo>
                <a:cubicBezTo>
                  <a:pt x="1801" y="2656"/>
                  <a:pt x="1801" y="2656"/>
                  <a:pt x="1801" y="2656"/>
                </a:cubicBezTo>
                <a:moveTo>
                  <a:pt x="2425" y="2079"/>
                </a:moveTo>
                <a:cubicBezTo>
                  <a:pt x="2425" y="2076"/>
                  <a:pt x="2425" y="2076"/>
                  <a:pt x="2425" y="2076"/>
                </a:cubicBezTo>
                <a:cubicBezTo>
                  <a:pt x="2428" y="2077"/>
                  <a:pt x="2428" y="2077"/>
                  <a:pt x="2428" y="2077"/>
                </a:cubicBezTo>
                <a:cubicBezTo>
                  <a:pt x="2427" y="2079"/>
                  <a:pt x="2427" y="2079"/>
                  <a:pt x="2427" y="2079"/>
                </a:cubicBezTo>
                <a:cubicBezTo>
                  <a:pt x="2425" y="2079"/>
                  <a:pt x="2425" y="2079"/>
                  <a:pt x="2425" y="2079"/>
                </a:cubicBezTo>
                <a:moveTo>
                  <a:pt x="406" y="2347"/>
                </a:moveTo>
                <a:cubicBezTo>
                  <a:pt x="363" y="2341"/>
                  <a:pt x="363" y="2341"/>
                  <a:pt x="363" y="2341"/>
                </a:cubicBezTo>
                <a:cubicBezTo>
                  <a:pt x="594" y="2046"/>
                  <a:pt x="594" y="2046"/>
                  <a:pt x="594" y="2046"/>
                </a:cubicBezTo>
                <a:cubicBezTo>
                  <a:pt x="685" y="2040"/>
                  <a:pt x="685" y="2040"/>
                  <a:pt x="685" y="2040"/>
                </a:cubicBezTo>
                <a:cubicBezTo>
                  <a:pt x="455" y="2327"/>
                  <a:pt x="455" y="2327"/>
                  <a:pt x="455" y="2327"/>
                </a:cubicBezTo>
                <a:cubicBezTo>
                  <a:pt x="450" y="2324"/>
                  <a:pt x="444" y="2323"/>
                  <a:pt x="439" y="2323"/>
                </a:cubicBezTo>
                <a:cubicBezTo>
                  <a:pt x="433" y="2323"/>
                  <a:pt x="428" y="2324"/>
                  <a:pt x="423" y="2327"/>
                </a:cubicBezTo>
                <a:cubicBezTo>
                  <a:pt x="414" y="2331"/>
                  <a:pt x="408" y="2339"/>
                  <a:pt x="406" y="2347"/>
                </a:cubicBezTo>
                <a:moveTo>
                  <a:pt x="470" y="2342"/>
                </a:moveTo>
                <a:cubicBezTo>
                  <a:pt x="469" y="2341"/>
                  <a:pt x="469" y="2341"/>
                  <a:pt x="469" y="2341"/>
                </a:cubicBezTo>
                <a:cubicBezTo>
                  <a:pt x="467" y="2337"/>
                  <a:pt x="463" y="2333"/>
                  <a:pt x="459" y="2330"/>
                </a:cubicBezTo>
                <a:cubicBezTo>
                  <a:pt x="692" y="2039"/>
                  <a:pt x="692" y="2039"/>
                  <a:pt x="692" y="2039"/>
                </a:cubicBezTo>
                <a:cubicBezTo>
                  <a:pt x="792" y="2032"/>
                  <a:pt x="792" y="2032"/>
                  <a:pt x="792" y="2032"/>
                </a:cubicBezTo>
                <a:cubicBezTo>
                  <a:pt x="805" y="2201"/>
                  <a:pt x="805" y="2201"/>
                  <a:pt x="805" y="2201"/>
                </a:cubicBezTo>
                <a:cubicBezTo>
                  <a:pt x="801" y="2201"/>
                  <a:pt x="798" y="2202"/>
                  <a:pt x="795" y="2204"/>
                </a:cubicBezTo>
                <a:cubicBezTo>
                  <a:pt x="781" y="2211"/>
                  <a:pt x="774" y="2226"/>
                  <a:pt x="777" y="2241"/>
                </a:cubicBezTo>
                <a:cubicBezTo>
                  <a:pt x="470" y="2342"/>
                  <a:pt x="470" y="2342"/>
                  <a:pt x="470" y="2342"/>
                </a:cubicBezTo>
                <a:moveTo>
                  <a:pt x="1560" y="2444"/>
                </a:moveTo>
                <a:cubicBezTo>
                  <a:pt x="1334" y="2371"/>
                  <a:pt x="1334" y="2371"/>
                  <a:pt x="1334" y="2371"/>
                </a:cubicBezTo>
                <a:cubicBezTo>
                  <a:pt x="1346" y="2198"/>
                  <a:pt x="1346" y="2198"/>
                  <a:pt x="1346" y="2198"/>
                </a:cubicBezTo>
                <a:cubicBezTo>
                  <a:pt x="1751" y="2017"/>
                  <a:pt x="1751" y="2017"/>
                  <a:pt x="1751" y="2017"/>
                </a:cubicBezTo>
                <a:cubicBezTo>
                  <a:pt x="2417" y="2082"/>
                  <a:pt x="2417" y="2082"/>
                  <a:pt x="2417" y="2082"/>
                </a:cubicBezTo>
                <a:cubicBezTo>
                  <a:pt x="1560" y="2444"/>
                  <a:pt x="1560" y="2444"/>
                  <a:pt x="1560" y="2444"/>
                </a:cubicBezTo>
                <a:moveTo>
                  <a:pt x="1347" y="2192"/>
                </a:moveTo>
                <a:cubicBezTo>
                  <a:pt x="1350" y="2148"/>
                  <a:pt x="1350" y="2148"/>
                  <a:pt x="1350" y="2148"/>
                </a:cubicBezTo>
                <a:cubicBezTo>
                  <a:pt x="1354" y="2148"/>
                  <a:pt x="1358" y="2147"/>
                  <a:pt x="1362" y="2145"/>
                </a:cubicBezTo>
                <a:cubicBezTo>
                  <a:pt x="1373" y="2139"/>
                  <a:pt x="1379" y="2127"/>
                  <a:pt x="1378" y="2115"/>
                </a:cubicBezTo>
                <a:cubicBezTo>
                  <a:pt x="1655" y="2013"/>
                  <a:pt x="1655" y="2013"/>
                  <a:pt x="1655" y="2013"/>
                </a:cubicBezTo>
                <a:cubicBezTo>
                  <a:pt x="1744" y="2014"/>
                  <a:pt x="1744" y="2014"/>
                  <a:pt x="1744" y="2014"/>
                </a:cubicBezTo>
                <a:cubicBezTo>
                  <a:pt x="1347" y="2192"/>
                  <a:pt x="1347" y="2192"/>
                  <a:pt x="1347" y="2192"/>
                </a:cubicBezTo>
                <a:moveTo>
                  <a:pt x="1378" y="2110"/>
                </a:moveTo>
                <a:cubicBezTo>
                  <a:pt x="1377" y="2107"/>
                  <a:pt x="1376" y="2105"/>
                  <a:pt x="1375" y="2102"/>
                </a:cubicBezTo>
                <a:cubicBezTo>
                  <a:pt x="1372" y="2096"/>
                  <a:pt x="1367" y="2092"/>
                  <a:pt x="1361" y="2089"/>
                </a:cubicBezTo>
                <a:cubicBezTo>
                  <a:pt x="1388" y="2009"/>
                  <a:pt x="1388" y="2009"/>
                  <a:pt x="1388" y="2009"/>
                </a:cubicBezTo>
                <a:cubicBezTo>
                  <a:pt x="1641" y="2013"/>
                  <a:pt x="1641" y="2013"/>
                  <a:pt x="1641" y="2013"/>
                </a:cubicBezTo>
                <a:cubicBezTo>
                  <a:pt x="1378" y="2110"/>
                  <a:pt x="1378" y="2110"/>
                  <a:pt x="1378" y="2110"/>
                </a:cubicBezTo>
                <a:moveTo>
                  <a:pt x="1114" y="2033"/>
                </a:moveTo>
                <a:cubicBezTo>
                  <a:pt x="1058" y="2012"/>
                  <a:pt x="1058" y="2012"/>
                  <a:pt x="1058" y="2012"/>
                </a:cubicBezTo>
                <a:cubicBezTo>
                  <a:pt x="1138" y="2006"/>
                  <a:pt x="1138" y="2006"/>
                  <a:pt x="1138" y="2006"/>
                </a:cubicBezTo>
                <a:cubicBezTo>
                  <a:pt x="1139" y="2007"/>
                  <a:pt x="1139" y="2008"/>
                  <a:pt x="1140" y="2010"/>
                </a:cubicBezTo>
                <a:cubicBezTo>
                  <a:pt x="1141" y="2011"/>
                  <a:pt x="1141" y="2012"/>
                  <a:pt x="1142" y="2013"/>
                </a:cubicBezTo>
                <a:cubicBezTo>
                  <a:pt x="1114" y="2033"/>
                  <a:pt x="1114" y="2033"/>
                  <a:pt x="1114" y="2033"/>
                </a:cubicBezTo>
                <a:moveTo>
                  <a:pt x="1159" y="2021"/>
                </a:moveTo>
                <a:cubicBezTo>
                  <a:pt x="1162" y="2021"/>
                  <a:pt x="1166" y="2020"/>
                  <a:pt x="1169" y="2019"/>
                </a:cubicBezTo>
                <a:cubicBezTo>
                  <a:pt x="1174" y="2016"/>
                  <a:pt x="1178" y="2011"/>
                  <a:pt x="1180" y="2006"/>
                </a:cubicBezTo>
                <a:cubicBezTo>
                  <a:pt x="1383" y="2009"/>
                  <a:pt x="1383" y="2009"/>
                  <a:pt x="1383" y="2009"/>
                </a:cubicBezTo>
                <a:cubicBezTo>
                  <a:pt x="1357" y="2087"/>
                  <a:pt x="1357" y="2087"/>
                  <a:pt x="1357" y="2087"/>
                </a:cubicBezTo>
                <a:cubicBezTo>
                  <a:pt x="1354" y="2086"/>
                  <a:pt x="1350" y="2086"/>
                  <a:pt x="1347" y="2086"/>
                </a:cubicBezTo>
                <a:cubicBezTo>
                  <a:pt x="1342" y="2086"/>
                  <a:pt x="1337" y="2087"/>
                  <a:pt x="1333" y="2089"/>
                </a:cubicBezTo>
                <a:cubicBezTo>
                  <a:pt x="1325" y="2093"/>
                  <a:pt x="1320" y="2100"/>
                  <a:pt x="1317" y="2108"/>
                </a:cubicBezTo>
                <a:cubicBezTo>
                  <a:pt x="1313" y="2106"/>
                  <a:pt x="1313" y="2106"/>
                  <a:pt x="1313" y="2106"/>
                </a:cubicBezTo>
                <a:cubicBezTo>
                  <a:pt x="1313" y="2108"/>
                  <a:pt x="1312" y="2109"/>
                  <a:pt x="1312" y="2111"/>
                </a:cubicBezTo>
                <a:cubicBezTo>
                  <a:pt x="1316" y="2113"/>
                  <a:pt x="1316" y="2113"/>
                  <a:pt x="1316" y="2113"/>
                </a:cubicBezTo>
                <a:cubicBezTo>
                  <a:pt x="1315" y="2117"/>
                  <a:pt x="1316" y="2122"/>
                  <a:pt x="1317" y="2127"/>
                </a:cubicBezTo>
                <a:cubicBezTo>
                  <a:pt x="843" y="2221"/>
                  <a:pt x="843" y="2221"/>
                  <a:pt x="843" y="2221"/>
                </a:cubicBezTo>
                <a:cubicBezTo>
                  <a:pt x="1057" y="2077"/>
                  <a:pt x="1057" y="2077"/>
                  <a:pt x="1057" y="2077"/>
                </a:cubicBezTo>
                <a:cubicBezTo>
                  <a:pt x="1055" y="2076"/>
                  <a:pt x="1053" y="2076"/>
                  <a:pt x="1051" y="2075"/>
                </a:cubicBezTo>
                <a:cubicBezTo>
                  <a:pt x="840" y="2217"/>
                  <a:pt x="840" y="2217"/>
                  <a:pt x="840" y="2217"/>
                </a:cubicBezTo>
                <a:cubicBezTo>
                  <a:pt x="834" y="2206"/>
                  <a:pt x="822" y="2200"/>
                  <a:pt x="811" y="2200"/>
                </a:cubicBezTo>
                <a:cubicBezTo>
                  <a:pt x="810" y="2200"/>
                  <a:pt x="810" y="2200"/>
                  <a:pt x="810" y="2200"/>
                </a:cubicBezTo>
                <a:cubicBezTo>
                  <a:pt x="797" y="2031"/>
                  <a:pt x="797" y="2031"/>
                  <a:pt x="797" y="2031"/>
                </a:cubicBezTo>
                <a:cubicBezTo>
                  <a:pt x="1046" y="2013"/>
                  <a:pt x="1046" y="2013"/>
                  <a:pt x="1046" y="2013"/>
                </a:cubicBezTo>
                <a:cubicBezTo>
                  <a:pt x="1109" y="2036"/>
                  <a:pt x="1109" y="2036"/>
                  <a:pt x="1109" y="2036"/>
                </a:cubicBezTo>
                <a:cubicBezTo>
                  <a:pt x="1088" y="2050"/>
                  <a:pt x="1088" y="2050"/>
                  <a:pt x="1088" y="2050"/>
                </a:cubicBezTo>
                <a:cubicBezTo>
                  <a:pt x="1088" y="2052"/>
                  <a:pt x="1087" y="2055"/>
                  <a:pt x="1087" y="2057"/>
                </a:cubicBezTo>
                <a:cubicBezTo>
                  <a:pt x="1114" y="2038"/>
                  <a:pt x="1114" y="2038"/>
                  <a:pt x="1114" y="2038"/>
                </a:cubicBezTo>
                <a:cubicBezTo>
                  <a:pt x="1283" y="2100"/>
                  <a:pt x="1283" y="2100"/>
                  <a:pt x="1283" y="2100"/>
                </a:cubicBezTo>
                <a:cubicBezTo>
                  <a:pt x="1283" y="2099"/>
                  <a:pt x="1284" y="2097"/>
                  <a:pt x="1285" y="2096"/>
                </a:cubicBezTo>
                <a:cubicBezTo>
                  <a:pt x="1119" y="2035"/>
                  <a:pt x="1119" y="2035"/>
                  <a:pt x="1119" y="2035"/>
                </a:cubicBezTo>
                <a:cubicBezTo>
                  <a:pt x="1146" y="2017"/>
                  <a:pt x="1146" y="2017"/>
                  <a:pt x="1146" y="2017"/>
                </a:cubicBezTo>
                <a:cubicBezTo>
                  <a:pt x="1150" y="2020"/>
                  <a:pt x="1154" y="2021"/>
                  <a:pt x="1159" y="2021"/>
                </a:cubicBezTo>
                <a:moveTo>
                  <a:pt x="1748" y="2009"/>
                </a:moveTo>
                <a:cubicBezTo>
                  <a:pt x="1668" y="2008"/>
                  <a:pt x="1668" y="2008"/>
                  <a:pt x="1668" y="2008"/>
                </a:cubicBezTo>
                <a:cubicBezTo>
                  <a:pt x="1768" y="1971"/>
                  <a:pt x="1768" y="1971"/>
                  <a:pt x="1768" y="1971"/>
                </a:cubicBezTo>
                <a:cubicBezTo>
                  <a:pt x="1748" y="2009"/>
                  <a:pt x="1748" y="2009"/>
                  <a:pt x="1748" y="2009"/>
                </a:cubicBezTo>
                <a:moveTo>
                  <a:pt x="696" y="2034"/>
                </a:moveTo>
                <a:cubicBezTo>
                  <a:pt x="756" y="1960"/>
                  <a:pt x="756" y="1960"/>
                  <a:pt x="756" y="1960"/>
                </a:cubicBezTo>
                <a:cubicBezTo>
                  <a:pt x="761" y="1962"/>
                  <a:pt x="768" y="1963"/>
                  <a:pt x="774" y="1963"/>
                </a:cubicBezTo>
                <a:cubicBezTo>
                  <a:pt x="778" y="1963"/>
                  <a:pt x="783" y="1963"/>
                  <a:pt x="787" y="1962"/>
                </a:cubicBezTo>
                <a:cubicBezTo>
                  <a:pt x="792" y="2027"/>
                  <a:pt x="792" y="2027"/>
                  <a:pt x="792" y="2027"/>
                </a:cubicBezTo>
                <a:cubicBezTo>
                  <a:pt x="696" y="2034"/>
                  <a:pt x="696" y="2034"/>
                  <a:pt x="696" y="2034"/>
                </a:cubicBezTo>
                <a:moveTo>
                  <a:pt x="797" y="2026"/>
                </a:moveTo>
                <a:cubicBezTo>
                  <a:pt x="792" y="1960"/>
                  <a:pt x="792" y="1960"/>
                  <a:pt x="792" y="1960"/>
                </a:cubicBezTo>
                <a:cubicBezTo>
                  <a:pt x="793" y="1959"/>
                  <a:pt x="794" y="1959"/>
                  <a:pt x="795" y="1958"/>
                </a:cubicBezTo>
                <a:cubicBezTo>
                  <a:pt x="807" y="1952"/>
                  <a:pt x="815" y="1941"/>
                  <a:pt x="817" y="1928"/>
                </a:cubicBezTo>
                <a:cubicBezTo>
                  <a:pt x="1035" y="2009"/>
                  <a:pt x="1035" y="2009"/>
                  <a:pt x="1035" y="2009"/>
                </a:cubicBezTo>
                <a:cubicBezTo>
                  <a:pt x="797" y="2026"/>
                  <a:pt x="797" y="2026"/>
                  <a:pt x="797" y="2026"/>
                </a:cubicBezTo>
                <a:moveTo>
                  <a:pt x="2420" y="2077"/>
                </a:moveTo>
                <a:cubicBezTo>
                  <a:pt x="1752" y="2012"/>
                  <a:pt x="1752" y="2012"/>
                  <a:pt x="1752" y="2012"/>
                </a:cubicBezTo>
                <a:cubicBezTo>
                  <a:pt x="1775" y="1968"/>
                  <a:pt x="1775" y="1968"/>
                  <a:pt x="1775" y="1968"/>
                </a:cubicBezTo>
                <a:cubicBezTo>
                  <a:pt x="1978" y="1894"/>
                  <a:pt x="1978" y="1894"/>
                  <a:pt x="1978" y="1894"/>
                </a:cubicBezTo>
                <a:cubicBezTo>
                  <a:pt x="1984" y="1904"/>
                  <a:pt x="1994" y="1910"/>
                  <a:pt x="2005" y="1910"/>
                </a:cubicBezTo>
                <a:cubicBezTo>
                  <a:pt x="2010" y="1910"/>
                  <a:pt x="2015" y="1909"/>
                  <a:pt x="2020" y="1906"/>
                </a:cubicBezTo>
                <a:cubicBezTo>
                  <a:pt x="2025" y="1903"/>
                  <a:pt x="2030" y="1899"/>
                  <a:pt x="2032" y="1894"/>
                </a:cubicBezTo>
                <a:cubicBezTo>
                  <a:pt x="2420" y="2073"/>
                  <a:pt x="2420" y="2073"/>
                  <a:pt x="2420" y="2073"/>
                </a:cubicBezTo>
                <a:cubicBezTo>
                  <a:pt x="2420" y="2077"/>
                  <a:pt x="2420" y="2077"/>
                  <a:pt x="2420" y="2077"/>
                </a:cubicBezTo>
                <a:moveTo>
                  <a:pt x="3224" y="1578"/>
                </a:moveTo>
                <a:cubicBezTo>
                  <a:pt x="3369" y="1521"/>
                  <a:pt x="3369" y="1521"/>
                  <a:pt x="3369" y="1521"/>
                </a:cubicBezTo>
                <a:cubicBezTo>
                  <a:pt x="3257" y="1891"/>
                  <a:pt x="3257" y="1891"/>
                  <a:pt x="3257" y="1891"/>
                </a:cubicBezTo>
                <a:cubicBezTo>
                  <a:pt x="2438" y="2076"/>
                  <a:pt x="2438" y="2076"/>
                  <a:pt x="2438" y="2076"/>
                </a:cubicBezTo>
                <a:cubicBezTo>
                  <a:pt x="3223" y="1576"/>
                  <a:pt x="3223" y="1576"/>
                  <a:pt x="3223" y="1576"/>
                </a:cubicBezTo>
                <a:cubicBezTo>
                  <a:pt x="3224" y="1578"/>
                  <a:pt x="3224" y="1578"/>
                  <a:pt x="3224" y="1578"/>
                </a:cubicBezTo>
                <a:moveTo>
                  <a:pt x="1046" y="2008"/>
                </a:moveTo>
                <a:cubicBezTo>
                  <a:pt x="818" y="1924"/>
                  <a:pt x="818" y="1924"/>
                  <a:pt x="818" y="1924"/>
                </a:cubicBezTo>
                <a:cubicBezTo>
                  <a:pt x="819" y="1915"/>
                  <a:pt x="817" y="1906"/>
                  <a:pt x="813" y="1898"/>
                </a:cubicBezTo>
                <a:cubicBezTo>
                  <a:pt x="811" y="1895"/>
                  <a:pt x="809" y="1891"/>
                  <a:pt x="806" y="1888"/>
                </a:cubicBezTo>
                <a:cubicBezTo>
                  <a:pt x="1077" y="1489"/>
                  <a:pt x="1077" y="1489"/>
                  <a:pt x="1077" y="1489"/>
                </a:cubicBezTo>
                <a:cubicBezTo>
                  <a:pt x="1434" y="1530"/>
                  <a:pt x="1434" y="1530"/>
                  <a:pt x="1434" y="1530"/>
                </a:cubicBezTo>
                <a:cubicBezTo>
                  <a:pt x="1363" y="1652"/>
                  <a:pt x="1363" y="1652"/>
                  <a:pt x="1363" y="1652"/>
                </a:cubicBezTo>
                <a:cubicBezTo>
                  <a:pt x="1365" y="1652"/>
                  <a:pt x="1367" y="1651"/>
                  <a:pt x="1370" y="1651"/>
                </a:cubicBezTo>
                <a:cubicBezTo>
                  <a:pt x="1439" y="1531"/>
                  <a:pt x="1439" y="1531"/>
                  <a:pt x="1439" y="1531"/>
                </a:cubicBezTo>
                <a:cubicBezTo>
                  <a:pt x="1541" y="1542"/>
                  <a:pt x="1541" y="1542"/>
                  <a:pt x="1541" y="1542"/>
                </a:cubicBezTo>
                <a:cubicBezTo>
                  <a:pt x="1385" y="2004"/>
                  <a:pt x="1385" y="2004"/>
                  <a:pt x="1385" y="2004"/>
                </a:cubicBezTo>
                <a:cubicBezTo>
                  <a:pt x="1180" y="2001"/>
                  <a:pt x="1180" y="2001"/>
                  <a:pt x="1180" y="2001"/>
                </a:cubicBezTo>
                <a:cubicBezTo>
                  <a:pt x="1180" y="1997"/>
                  <a:pt x="1180" y="1993"/>
                  <a:pt x="1178" y="1990"/>
                </a:cubicBezTo>
                <a:cubicBezTo>
                  <a:pt x="1177" y="1988"/>
                  <a:pt x="1176" y="1987"/>
                  <a:pt x="1175" y="1986"/>
                </a:cubicBezTo>
                <a:cubicBezTo>
                  <a:pt x="1340" y="1701"/>
                  <a:pt x="1340" y="1701"/>
                  <a:pt x="1340" y="1701"/>
                </a:cubicBezTo>
                <a:cubicBezTo>
                  <a:pt x="1339" y="1699"/>
                  <a:pt x="1339" y="1697"/>
                  <a:pt x="1338" y="1695"/>
                </a:cubicBezTo>
                <a:cubicBezTo>
                  <a:pt x="1171" y="1982"/>
                  <a:pt x="1171" y="1982"/>
                  <a:pt x="1171" y="1982"/>
                </a:cubicBezTo>
                <a:cubicBezTo>
                  <a:pt x="1168" y="1980"/>
                  <a:pt x="1163" y="1978"/>
                  <a:pt x="1159" y="1978"/>
                </a:cubicBezTo>
                <a:cubicBezTo>
                  <a:pt x="1155" y="1978"/>
                  <a:pt x="1152" y="1979"/>
                  <a:pt x="1149" y="1981"/>
                </a:cubicBezTo>
                <a:cubicBezTo>
                  <a:pt x="1141" y="1985"/>
                  <a:pt x="1137" y="1993"/>
                  <a:pt x="1138" y="2001"/>
                </a:cubicBezTo>
                <a:cubicBezTo>
                  <a:pt x="1046" y="2008"/>
                  <a:pt x="1046" y="2008"/>
                  <a:pt x="1046" y="2008"/>
                </a:cubicBezTo>
                <a:moveTo>
                  <a:pt x="2429" y="2072"/>
                </a:moveTo>
                <a:cubicBezTo>
                  <a:pt x="2426" y="2071"/>
                  <a:pt x="2426" y="2071"/>
                  <a:pt x="2426" y="2071"/>
                </a:cubicBezTo>
                <a:cubicBezTo>
                  <a:pt x="2498" y="1653"/>
                  <a:pt x="2498" y="1653"/>
                  <a:pt x="2498" y="1653"/>
                </a:cubicBezTo>
                <a:cubicBezTo>
                  <a:pt x="2501" y="1652"/>
                  <a:pt x="2505" y="1651"/>
                  <a:pt x="2509" y="1649"/>
                </a:cubicBezTo>
                <a:cubicBezTo>
                  <a:pt x="2523" y="1642"/>
                  <a:pt x="2529" y="1624"/>
                  <a:pt x="2523" y="1609"/>
                </a:cubicBezTo>
                <a:cubicBezTo>
                  <a:pt x="2705" y="1480"/>
                  <a:pt x="2705" y="1480"/>
                  <a:pt x="2705" y="1480"/>
                </a:cubicBezTo>
                <a:cubicBezTo>
                  <a:pt x="2755" y="1486"/>
                  <a:pt x="2755" y="1486"/>
                  <a:pt x="2755" y="1486"/>
                </a:cubicBezTo>
                <a:cubicBezTo>
                  <a:pt x="2429" y="2072"/>
                  <a:pt x="2429" y="2072"/>
                  <a:pt x="2429" y="2072"/>
                </a:cubicBezTo>
                <a:moveTo>
                  <a:pt x="2755" y="1481"/>
                </a:moveTo>
                <a:cubicBezTo>
                  <a:pt x="2712" y="1476"/>
                  <a:pt x="2712" y="1476"/>
                  <a:pt x="2712" y="1476"/>
                </a:cubicBezTo>
                <a:cubicBezTo>
                  <a:pt x="2799" y="1414"/>
                  <a:pt x="2799" y="1414"/>
                  <a:pt x="2799" y="1414"/>
                </a:cubicBezTo>
                <a:cubicBezTo>
                  <a:pt x="2755" y="1481"/>
                  <a:pt x="2755" y="1481"/>
                  <a:pt x="2755" y="1481"/>
                </a:cubicBezTo>
                <a:moveTo>
                  <a:pt x="2027" y="1747"/>
                </a:moveTo>
                <a:cubicBezTo>
                  <a:pt x="2072" y="1410"/>
                  <a:pt x="2072" y="1410"/>
                  <a:pt x="2072" y="1410"/>
                </a:cubicBezTo>
                <a:cubicBezTo>
                  <a:pt x="2074" y="1407"/>
                  <a:pt x="2074" y="1407"/>
                  <a:pt x="2074" y="1407"/>
                </a:cubicBezTo>
                <a:cubicBezTo>
                  <a:pt x="2077" y="1407"/>
                  <a:pt x="2077" y="1407"/>
                  <a:pt x="2077" y="1407"/>
                </a:cubicBezTo>
                <a:cubicBezTo>
                  <a:pt x="2375" y="1559"/>
                  <a:pt x="2375" y="1559"/>
                  <a:pt x="2375" y="1559"/>
                </a:cubicBezTo>
                <a:cubicBezTo>
                  <a:pt x="2375" y="1557"/>
                  <a:pt x="2375" y="1556"/>
                  <a:pt x="2376" y="1554"/>
                </a:cubicBezTo>
                <a:cubicBezTo>
                  <a:pt x="2091" y="1409"/>
                  <a:pt x="2091" y="1409"/>
                  <a:pt x="2091" y="1409"/>
                </a:cubicBezTo>
                <a:cubicBezTo>
                  <a:pt x="2698" y="1479"/>
                  <a:pt x="2698" y="1479"/>
                  <a:pt x="2698" y="1479"/>
                </a:cubicBezTo>
                <a:cubicBezTo>
                  <a:pt x="2520" y="1604"/>
                  <a:pt x="2520" y="1604"/>
                  <a:pt x="2520" y="1604"/>
                </a:cubicBezTo>
                <a:cubicBezTo>
                  <a:pt x="2514" y="1595"/>
                  <a:pt x="2504" y="1590"/>
                  <a:pt x="2494" y="1590"/>
                </a:cubicBezTo>
                <a:cubicBezTo>
                  <a:pt x="2489" y="1590"/>
                  <a:pt x="2484" y="1591"/>
                  <a:pt x="2480" y="1594"/>
                </a:cubicBezTo>
                <a:cubicBezTo>
                  <a:pt x="2476" y="1596"/>
                  <a:pt x="2472" y="1599"/>
                  <a:pt x="2470" y="1602"/>
                </a:cubicBezTo>
                <a:cubicBezTo>
                  <a:pt x="2419" y="1576"/>
                  <a:pt x="2419" y="1576"/>
                  <a:pt x="2419" y="1576"/>
                </a:cubicBezTo>
                <a:cubicBezTo>
                  <a:pt x="2418" y="1578"/>
                  <a:pt x="2417" y="1579"/>
                  <a:pt x="2416" y="1580"/>
                </a:cubicBezTo>
                <a:cubicBezTo>
                  <a:pt x="2467" y="1606"/>
                  <a:pt x="2467" y="1606"/>
                  <a:pt x="2467" y="1606"/>
                </a:cubicBezTo>
                <a:cubicBezTo>
                  <a:pt x="2462" y="1615"/>
                  <a:pt x="2461" y="1626"/>
                  <a:pt x="2466" y="1636"/>
                </a:cubicBezTo>
                <a:cubicBezTo>
                  <a:pt x="2472" y="1646"/>
                  <a:pt x="2482" y="1652"/>
                  <a:pt x="2492" y="1653"/>
                </a:cubicBezTo>
                <a:cubicBezTo>
                  <a:pt x="2421" y="2068"/>
                  <a:pt x="2421" y="2068"/>
                  <a:pt x="2421" y="2068"/>
                </a:cubicBezTo>
                <a:cubicBezTo>
                  <a:pt x="2034" y="1889"/>
                  <a:pt x="2034" y="1889"/>
                  <a:pt x="2034" y="1889"/>
                </a:cubicBezTo>
                <a:cubicBezTo>
                  <a:pt x="2037" y="1881"/>
                  <a:pt x="2037" y="1872"/>
                  <a:pt x="2033" y="1864"/>
                </a:cubicBezTo>
                <a:cubicBezTo>
                  <a:pt x="2029" y="1856"/>
                  <a:pt x="2022" y="1851"/>
                  <a:pt x="2014" y="1848"/>
                </a:cubicBezTo>
                <a:cubicBezTo>
                  <a:pt x="2022" y="1788"/>
                  <a:pt x="2022" y="1788"/>
                  <a:pt x="2022" y="1788"/>
                </a:cubicBezTo>
                <a:cubicBezTo>
                  <a:pt x="2022" y="1788"/>
                  <a:pt x="2022" y="1788"/>
                  <a:pt x="2022" y="1788"/>
                </a:cubicBezTo>
                <a:cubicBezTo>
                  <a:pt x="2020" y="1789"/>
                  <a:pt x="2019" y="1789"/>
                  <a:pt x="2017" y="1790"/>
                </a:cubicBezTo>
                <a:cubicBezTo>
                  <a:pt x="2009" y="1847"/>
                  <a:pt x="2009" y="1847"/>
                  <a:pt x="2009" y="1847"/>
                </a:cubicBezTo>
                <a:cubicBezTo>
                  <a:pt x="2008" y="1847"/>
                  <a:pt x="2006" y="1847"/>
                  <a:pt x="2005" y="1847"/>
                </a:cubicBezTo>
                <a:cubicBezTo>
                  <a:pt x="2000" y="1847"/>
                  <a:pt x="1995" y="1848"/>
                  <a:pt x="1991" y="1851"/>
                </a:cubicBezTo>
                <a:cubicBezTo>
                  <a:pt x="1976" y="1858"/>
                  <a:pt x="1970" y="1875"/>
                  <a:pt x="1976" y="1889"/>
                </a:cubicBezTo>
                <a:cubicBezTo>
                  <a:pt x="1779" y="1962"/>
                  <a:pt x="1779" y="1962"/>
                  <a:pt x="1779" y="1962"/>
                </a:cubicBezTo>
                <a:cubicBezTo>
                  <a:pt x="2065" y="1422"/>
                  <a:pt x="2065" y="1422"/>
                  <a:pt x="2065" y="1422"/>
                </a:cubicBezTo>
                <a:cubicBezTo>
                  <a:pt x="2023" y="1744"/>
                  <a:pt x="2023" y="1744"/>
                  <a:pt x="2023" y="1744"/>
                </a:cubicBezTo>
                <a:cubicBezTo>
                  <a:pt x="2025" y="1745"/>
                  <a:pt x="2026" y="1746"/>
                  <a:pt x="2027" y="1747"/>
                </a:cubicBezTo>
                <a:moveTo>
                  <a:pt x="1546" y="1543"/>
                </a:moveTo>
                <a:cubicBezTo>
                  <a:pt x="1547" y="1541"/>
                  <a:pt x="1547" y="1541"/>
                  <a:pt x="1547" y="1541"/>
                </a:cubicBezTo>
                <a:cubicBezTo>
                  <a:pt x="2068" y="1403"/>
                  <a:pt x="2068" y="1403"/>
                  <a:pt x="2068" y="1403"/>
                </a:cubicBezTo>
                <a:cubicBezTo>
                  <a:pt x="2067" y="1408"/>
                  <a:pt x="2067" y="1408"/>
                  <a:pt x="2067" y="1408"/>
                </a:cubicBezTo>
                <a:cubicBezTo>
                  <a:pt x="1772" y="1964"/>
                  <a:pt x="1772" y="1964"/>
                  <a:pt x="1772" y="1964"/>
                </a:cubicBezTo>
                <a:cubicBezTo>
                  <a:pt x="1654" y="2008"/>
                  <a:pt x="1654" y="2008"/>
                  <a:pt x="1654" y="2008"/>
                </a:cubicBezTo>
                <a:cubicBezTo>
                  <a:pt x="1390" y="2004"/>
                  <a:pt x="1390" y="2004"/>
                  <a:pt x="1390" y="2004"/>
                </a:cubicBezTo>
                <a:cubicBezTo>
                  <a:pt x="1546" y="1543"/>
                  <a:pt x="1546" y="1543"/>
                  <a:pt x="1546" y="1543"/>
                </a:cubicBezTo>
                <a:cubicBezTo>
                  <a:pt x="1546" y="1543"/>
                  <a:pt x="1546" y="1543"/>
                  <a:pt x="1546" y="1543"/>
                </a:cubicBezTo>
                <a:moveTo>
                  <a:pt x="3224" y="1573"/>
                </a:moveTo>
                <a:cubicBezTo>
                  <a:pt x="3292" y="1347"/>
                  <a:pt x="3292" y="1347"/>
                  <a:pt x="3292" y="1347"/>
                </a:cubicBezTo>
                <a:cubicBezTo>
                  <a:pt x="3404" y="1413"/>
                  <a:pt x="3404" y="1413"/>
                  <a:pt x="3404" y="1413"/>
                </a:cubicBezTo>
                <a:cubicBezTo>
                  <a:pt x="3402" y="1412"/>
                  <a:pt x="3402" y="1412"/>
                  <a:pt x="3402" y="1412"/>
                </a:cubicBezTo>
                <a:cubicBezTo>
                  <a:pt x="3371" y="1515"/>
                  <a:pt x="3371" y="1515"/>
                  <a:pt x="3371" y="1515"/>
                </a:cubicBezTo>
                <a:cubicBezTo>
                  <a:pt x="3224" y="1573"/>
                  <a:pt x="3224" y="1573"/>
                  <a:pt x="3224" y="1573"/>
                </a:cubicBezTo>
                <a:moveTo>
                  <a:pt x="3264" y="1885"/>
                </a:moveTo>
                <a:cubicBezTo>
                  <a:pt x="3375" y="1518"/>
                  <a:pt x="3375" y="1518"/>
                  <a:pt x="3375" y="1518"/>
                </a:cubicBezTo>
                <a:cubicBezTo>
                  <a:pt x="3837" y="1336"/>
                  <a:pt x="3837" y="1336"/>
                  <a:pt x="3837" y="1336"/>
                </a:cubicBezTo>
                <a:cubicBezTo>
                  <a:pt x="3818" y="1426"/>
                  <a:pt x="3818" y="1426"/>
                  <a:pt x="3818" y="1426"/>
                </a:cubicBezTo>
                <a:cubicBezTo>
                  <a:pt x="3818" y="1426"/>
                  <a:pt x="3818" y="1426"/>
                  <a:pt x="3818" y="1426"/>
                </a:cubicBezTo>
                <a:cubicBezTo>
                  <a:pt x="3817" y="1426"/>
                  <a:pt x="3817" y="1426"/>
                  <a:pt x="3817" y="1426"/>
                </a:cubicBezTo>
                <a:cubicBezTo>
                  <a:pt x="3264" y="1885"/>
                  <a:pt x="3264" y="1885"/>
                  <a:pt x="3264" y="1885"/>
                </a:cubicBezTo>
                <a:moveTo>
                  <a:pt x="3843" y="1328"/>
                </a:moveTo>
                <a:cubicBezTo>
                  <a:pt x="3848" y="1305"/>
                  <a:pt x="3848" y="1305"/>
                  <a:pt x="3848" y="1305"/>
                </a:cubicBezTo>
                <a:cubicBezTo>
                  <a:pt x="3876" y="1315"/>
                  <a:pt x="3876" y="1315"/>
                  <a:pt x="3876" y="1315"/>
                </a:cubicBezTo>
                <a:cubicBezTo>
                  <a:pt x="3843" y="1328"/>
                  <a:pt x="3843" y="1328"/>
                  <a:pt x="3843" y="1328"/>
                </a:cubicBezTo>
                <a:moveTo>
                  <a:pt x="2435" y="2072"/>
                </a:moveTo>
                <a:cubicBezTo>
                  <a:pt x="2759" y="1488"/>
                  <a:pt x="2759" y="1488"/>
                  <a:pt x="2759" y="1488"/>
                </a:cubicBezTo>
                <a:cubicBezTo>
                  <a:pt x="3138" y="1257"/>
                  <a:pt x="3138" y="1257"/>
                  <a:pt x="3138" y="1257"/>
                </a:cubicBezTo>
                <a:cubicBezTo>
                  <a:pt x="3288" y="1345"/>
                  <a:pt x="3288" y="1345"/>
                  <a:pt x="3288" y="1345"/>
                </a:cubicBezTo>
                <a:cubicBezTo>
                  <a:pt x="3219" y="1573"/>
                  <a:pt x="3219" y="1573"/>
                  <a:pt x="3219" y="1573"/>
                </a:cubicBezTo>
                <a:cubicBezTo>
                  <a:pt x="2435" y="2072"/>
                  <a:pt x="2435" y="2072"/>
                  <a:pt x="2435" y="2072"/>
                </a:cubicBezTo>
                <a:moveTo>
                  <a:pt x="2761" y="1480"/>
                </a:moveTo>
                <a:cubicBezTo>
                  <a:pt x="2811" y="1406"/>
                  <a:pt x="2811" y="1406"/>
                  <a:pt x="2811" y="1406"/>
                </a:cubicBezTo>
                <a:cubicBezTo>
                  <a:pt x="3058" y="1231"/>
                  <a:pt x="3058" y="1231"/>
                  <a:pt x="3058" y="1231"/>
                </a:cubicBezTo>
                <a:cubicBezTo>
                  <a:pt x="3064" y="1240"/>
                  <a:pt x="3074" y="1245"/>
                  <a:pt x="3084" y="1245"/>
                </a:cubicBezTo>
                <a:cubicBezTo>
                  <a:pt x="3089" y="1245"/>
                  <a:pt x="3094" y="1243"/>
                  <a:pt x="3098" y="1241"/>
                </a:cubicBezTo>
                <a:cubicBezTo>
                  <a:pt x="3100" y="1240"/>
                  <a:pt x="3102" y="1238"/>
                  <a:pt x="3104" y="1237"/>
                </a:cubicBezTo>
                <a:cubicBezTo>
                  <a:pt x="3133" y="1254"/>
                  <a:pt x="3133" y="1254"/>
                  <a:pt x="3133" y="1254"/>
                </a:cubicBezTo>
                <a:cubicBezTo>
                  <a:pt x="2761" y="1480"/>
                  <a:pt x="2761" y="1480"/>
                  <a:pt x="2761" y="1480"/>
                </a:cubicBezTo>
                <a:moveTo>
                  <a:pt x="3377" y="1512"/>
                </a:moveTo>
                <a:cubicBezTo>
                  <a:pt x="3406" y="1414"/>
                  <a:pt x="3406" y="1414"/>
                  <a:pt x="3406" y="1414"/>
                </a:cubicBezTo>
                <a:cubicBezTo>
                  <a:pt x="3406" y="1413"/>
                  <a:pt x="3406" y="1413"/>
                  <a:pt x="3406" y="1413"/>
                </a:cubicBezTo>
                <a:cubicBezTo>
                  <a:pt x="3632" y="1224"/>
                  <a:pt x="3632" y="1224"/>
                  <a:pt x="3632" y="1224"/>
                </a:cubicBezTo>
                <a:cubicBezTo>
                  <a:pt x="3843" y="1303"/>
                  <a:pt x="3843" y="1303"/>
                  <a:pt x="3843" y="1303"/>
                </a:cubicBezTo>
                <a:cubicBezTo>
                  <a:pt x="3838" y="1331"/>
                  <a:pt x="3838" y="1331"/>
                  <a:pt x="3838" y="1331"/>
                </a:cubicBezTo>
                <a:cubicBezTo>
                  <a:pt x="3377" y="1512"/>
                  <a:pt x="3377" y="1512"/>
                  <a:pt x="3377" y="1512"/>
                </a:cubicBezTo>
                <a:moveTo>
                  <a:pt x="2818" y="1394"/>
                </a:moveTo>
                <a:cubicBezTo>
                  <a:pt x="2958" y="1184"/>
                  <a:pt x="2958" y="1184"/>
                  <a:pt x="2958" y="1184"/>
                </a:cubicBezTo>
                <a:cubicBezTo>
                  <a:pt x="3052" y="1211"/>
                  <a:pt x="3052" y="1211"/>
                  <a:pt x="3052" y="1211"/>
                </a:cubicBezTo>
                <a:cubicBezTo>
                  <a:pt x="3052" y="1216"/>
                  <a:pt x="3053" y="1222"/>
                  <a:pt x="3056" y="1227"/>
                </a:cubicBezTo>
                <a:cubicBezTo>
                  <a:pt x="2818" y="1394"/>
                  <a:pt x="2818" y="1394"/>
                  <a:pt x="2818" y="1394"/>
                </a:cubicBezTo>
                <a:moveTo>
                  <a:pt x="3289" y="1340"/>
                </a:moveTo>
                <a:cubicBezTo>
                  <a:pt x="3143" y="1254"/>
                  <a:pt x="3143" y="1254"/>
                  <a:pt x="3143" y="1254"/>
                </a:cubicBezTo>
                <a:cubicBezTo>
                  <a:pt x="3338" y="1135"/>
                  <a:pt x="3338" y="1135"/>
                  <a:pt x="3338" y="1135"/>
                </a:cubicBezTo>
                <a:cubicBezTo>
                  <a:pt x="3340" y="1139"/>
                  <a:pt x="3344" y="1142"/>
                  <a:pt x="3348" y="1143"/>
                </a:cubicBezTo>
                <a:cubicBezTo>
                  <a:pt x="3289" y="1340"/>
                  <a:pt x="3289" y="1340"/>
                  <a:pt x="3289" y="1340"/>
                </a:cubicBezTo>
                <a:moveTo>
                  <a:pt x="3354" y="1144"/>
                </a:moveTo>
                <a:cubicBezTo>
                  <a:pt x="3357" y="1144"/>
                  <a:pt x="3360" y="1144"/>
                  <a:pt x="3363" y="1142"/>
                </a:cubicBezTo>
                <a:cubicBezTo>
                  <a:pt x="3369" y="1139"/>
                  <a:pt x="3373" y="1133"/>
                  <a:pt x="3374" y="1127"/>
                </a:cubicBezTo>
                <a:cubicBezTo>
                  <a:pt x="3627" y="1222"/>
                  <a:pt x="3627" y="1222"/>
                  <a:pt x="3627" y="1222"/>
                </a:cubicBezTo>
                <a:cubicBezTo>
                  <a:pt x="3405" y="1408"/>
                  <a:pt x="3405" y="1408"/>
                  <a:pt x="3405" y="1408"/>
                </a:cubicBezTo>
                <a:cubicBezTo>
                  <a:pt x="3294" y="1342"/>
                  <a:pt x="3294" y="1342"/>
                  <a:pt x="3294" y="1342"/>
                </a:cubicBezTo>
                <a:cubicBezTo>
                  <a:pt x="3353" y="1144"/>
                  <a:pt x="3353" y="1144"/>
                  <a:pt x="3353" y="1144"/>
                </a:cubicBezTo>
                <a:cubicBezTo>
                  <a:pt x="3354" y="1144"/>
                  <a:pt x="3354" y="1144"/>
                  <a:pt x="3354" y="1144"/>
                </a:cubicBezTo>
                <a:moveTo>
                  <a:pt x="2704" y="1475"/>
                </a:moveTo>
                <a:cubicBezTo>
                  <a:pt x="2079" y="1402"/>
                  <a:pt x="2079" y="1402"/>
                  <a:pt x="2079" y="1402"/>
                </a:cubicBezTo>
                <a:cubicBezTo>
                  <a:pt x="2074" y="1400"/>
                  <a:pt x="2074" y="1400"/>
                  <a:pt x="2074" y="1400"/>
                </a:cubicBezTo>
                <a:cubicBezTo>
                  <a:pt x="2483" y="1049"/>
                  <a:pt x="2483" y="1049"/>
                  <a:pt x="2483" y="1049"/>
                </a:cubicBezTo>
                <a:cubicBezTo>
                  <a:pt x="2485" y="1050"/>
                  <a:pt x="2485" y="1050"/>
                  <a:pt x="2485" y="1050"/>
                </a:cubicBezTo>
                <a:cubicBezTo>
                  <a:pt x="2485" y="1049"/>
                  <a:pt x="2485" y="1049"/>
                  <a:pt x="2485" y="1049"/>
                </a:cubicBezTo>
                <a:cubicBezTo>
                  <a:pt x="2953" y="1183"/>
                  <a:pt x="2953" y="1183"/>
                  <a:pt x="2953" y="1183"/>
                </a:cubicBezTo>
                <a:cubicBezTo>
                  <a:pt x="2807" y="1402"/>
                  <a:pt x="2807" y="1402"/>
                  <a:pt x="2807" y="1402"/>
                </a:cubicBezTo>
                <a:cubicBezTo>
                  <a:pt x="2704" y="1475"/>
                  <a:pt x="2704" y="1475"/>
                  <a:pt x="2704" y="1475"/>
                </a:cubicBezTo>
                <a:moveTo>
                  <a:pt x="3884" y="1312"/>
                </a:moveTo>
                <a:cubicBezTo>
                  <a:pt x="4052" y="1038"/>
                  <a:pt x="4052" y="1038"/>
                  <a:pt x="4052" y="1038"/>
                </a:cubicBezTo>
                <a:cubicBezTo>
                  <a:pt x="4119" y="1059"/>
                  <a:pt x="4119" y="1059"/>
                  <a:pt x="4119" y="1059"/>
                </a:cubicBezTo>
                <a:cubicBezTo>
                  <a:pt x="3884" y="1312"/>
                  <a:pt x="3884" y="1312"/>
                  <a:pt x="3884" y="1312"/>
                </a:cubicBezTo>
                <a:moveTo>
                  <a:pt x="3844" y="1298"/>
                </a:moveTo>
                <a:cubicBezTo>
                  <a:pt x="3637" y="1220"/>
                  <a:pt x="3637" y="1220"/>
                  <a:pt x="3637" y="1220"/>
                </a:cubicBezTo>
                <a:cubicBezTo>
                  <a:pt x="3885" y="1013"/>
                  <a:pt x="3885" y="1013"/>
                  <a:pt x="3885" y="1013"/>
                </a:cubicBezTo>
                <a:cubicBezTo>
                  <a:pt x="3889" y="1018"/>
                  <a:pt x="3894" y="1022"/>
                  <a:pt x="3900" y="1024"/>
                </a:cubicBezTo>
                <a:cubicBezTo>
                  <a:pt x="3844" y="1298"/>
                  <a:pt x="3844" y="1298"/>
                  <a:pt x="3844" y="1298"/>
                </a:cubicBezTo>
                <a:moveTo>
                  <a:pt x="3912" y="1026"/>
                </a:moveTo>
                <a:cubicBezTo>
                  <a:pt x="3917" y="1026"/>
                  <a:pt x="3922" y="1024"/>
                  <a:pt x="3928" y="1022"/>
                </a:cubicBezTo>
                <a:cubicBezTo>
                  <a:pt x="3936" y="1017"/>
                  <a:pt x="3942" y="1010"/>
                  <a:pt x="3944" y="1002"/>
                </a:cubicBezTo>
                <a:cubicBezTo>
                  <a:pt x="4047" y="1036"/>
                  <a:pt x="4047" y="1036"/>
                  <a:pt x="4047" y="1036"/>
                </a:cubicBezTo>
                <a:cubicBezTo>
                  <a:pt x="3879" y="1311"/>
                  <a:pt x="3879" y="1311"/>
                  <a:pt x="3879" y="1311"/>
                </a:cubicBezTo>
                <a:cubicBezTo>
                  <a:pt x="3849" y="1300"/>
                  <a:pt x="3849" y="1300"/>
                  <a:pt x="3849" y="1300"/>
                </a:cubicBezTo>
                <a:cubicBezTo>
                  <a:pt x="3905" y="1025"/>
                  <a:pt x="3905" y="1025"/>
                  <a:pt x="3905" y="1025"/>
                </a:cubicBezTo>
                <a:cubicBezTo>
                  <a:pt x="3907" y="1026"/>
                  <a:pt x="3909" y="1026"/>
                  <a:pt x="3912" y="1026"/>
                </a:cubicBezTo>
                <a:moveTo>
                  <a:pt x="2956" y="1178"/>
                </a:moveTo>
                <a:cubicBezTo>
                  <a:pt x="2488" y="1045"/>
                  <a:pt x="2488" y="1045"/>
                  <a:pt x="2488" y="1045"/>
                </a:cubicBezTo>
                <a:cubicBezTo>
                  <a:pt x="2536" y="955"/>
                  <a:pt x="2536" y="955"/>
                  <a:pt x="2536" y="955"/>
                </a:cubicBezTo>
                <a:cubicBezTo>
                  <a:pt x="3065" y="996"/>
                  <a:pt x="3065" y="996"/>
                  <a:pt x="3065" y="996"/>
                </a:cubicBezTo>
                <a:cubicBezTo>
                  <a:pt x="3065" y="996"/>
                  <a:pt x="3066" y="997"/>
                  <a:pt x="3066" y="998"/>
                </a:cubicBezTo>
                <a:cubicBezTo>
                  <a:pt x="3067" y="1001"/>
                  <a:pt x="3069" y="1003"/>
                  <a:pt x="3072" y="1005"/>
                </a:cubicBezTo>
                <a:cubicBezTo>
                  <a:pt x="2956" y="1178"/>
                  <a:pt x="2956" y="1178"/>
                  <a:pt x="2956" y="1178"/>
                </a:cubicBezTo>
                <a:moveTo>
                  <a:pt x="2094" y="1376"/>
                </a:moveTo>
                <a:cubicBezTo>
                  <a:pt x="2470" y="950"/>
                  <a:pt x="2470" y="950"/>
                  <a:pt x="2470" y="950"/>
                </a:cubicBezTo>
                <a:cubicBezTo>
                  <a:pt x="2530" y="954"/>
                  <a:pt x="2530" y="954"/>
                  <a:pt x="2530" y="954"/>
                </a:cubicBezTo>
                <a:cubicBezTo>
                  <a:pt x="2483" y="1044"/>
                  <a:pt x="2483" y="1044"/>
                  <a:pt x="2483" y="1044"/>
                </a:cubicBezTo>
                <a:cubicBezTo>
                  <a:pt x="2482" y="1043"/>
                  <a:pt x="2482" y="1043"/>
                  <a:pt x="2482" y="1043"/>
                </a:cubicBezTo>
                <a:cubicBezTo>
                  <a:pt x="2094" y="1376"/>
                  <a:pt x="2094" y="1376"/>
                  <a:pt x="2094" y="1376"/>
                </a:cubicBezTo>
                <a:moveTo>
                  <a:pt x="3106" y="982"/>
                </a:moveTo>
                <a:cubicBezTo>
                  <a:pt x="3105" y="981"/>
                  <a:pt x="3105" y="979"/>
                  <a:pt x="3104" y="978"/>
                </a:cubicBezTo>
                <a:cubicBezTo>
                  <a:pt x="3103" y="976"/>
                  <a:pt x="3102" y="975"/>
                  <a:pt x="3100" y="973"/>
                </a:cubicBezTo>
                <a:cubicBezTo>
                  <a:pt x="3149" y="914"/>
                  <a:pt x="3149" y="914"/>
                  <a:pt x="3149" y="914"/>
                </a:cubicBezTo>
                <a:cubicBezTo>
                  <a:pt x="3134" y="971"/>
                  <a:pt x="3134" y="971"/>
                  <a:pt x="3134" y="971"/>
                </a:cubicBezTo>
                <a:cubicBezTo>
                  <a:pt x="3106" y="982"/>
                  <a:pt x="3106" y="982"/>
                  <a:pt x="3106" y="982"/>
                </a:cubicBezTo>
                <a:moveTo>
                  <a:pt x="3631" y="1218"/>
                </a:moveTo>
                <a:cubicBezTo>
                  <a:pt x="3373" y="1121"/>
                  <a:pt x="3373" y="1121"/>
                  <a:pt x="3373" y="1121"/>
                </a:cubicBezTo>
                <a:cubicBezTo>
                  <a:pt x="3373" y="1119"/>
                  <a:pt x="3372" y="1117"/>
                  <a:pt x="3371" y="1116"/>
                </a:cubicBezTo>
                <a:cubicBezTo>
                  <a:pt x="3371" y="1115"/>
                  <a:pt x="3370" y="1113"/>
                  <a:pt x="3369" y="1112"/>
                </a:cubicBezTo>
                <a:cubicBezTo>
                  <a:pt x="3589" y="876"/>
                  <a:pt x="3589" y="876"/>
                  <a:pt x="3589" y="876"/>
                </a:cubicBezTo>
                <a:cubicBezTo>
                  <a:pt x="3880" y="977"/>
                  <a:pt x="3880" y="977"/>
                  <a:pt x="3880" y="977"/>
                </a:cubicBezTo>
                <a:cubicBezTo>
                  <a:pt x="3876" y="987"/>
                  <a:pt x="3876" y="998"/>
                  <a:pt x="3881" y="1007"/>
                </a:cubicBezTo>
                <a:cubicBezTo>
                  <a:pt x="3881" y="1008"/>
                  <a:pt x="3881" y="1008"/>
                  <a:pt x="3882" y="1009"/>
                </a:cubicBezTo>
                <a:cubicBezTo>
                  <a:pt x="3631" y="1218"/>
                  <a:pt x="3631" y="1218"/>
                  <a:pt x="3631" y="1218"/>
                </a:cubicBezTo>
                <a:moveTo>
                  <a:pt x="3469" y="873"/>
                </a:moveTo>
                <a:cubicBezTo>
                  <a:pt x="3474" y="873"/>
                  <a:pt x="3480" y="872"/>
                  <a:pt x="3485" y="869"/>
                </a:cubicBezTo>
                <a:cubicBezTo>
                  <a:pt x="3494" y="864"/>
                  <a:pt x="3500" y="856"/>
                  <a:pt x="3503" y="846"/>
                </a:cubicBezTo>
                <a:cubicBezTo>
                  <a:pt x="3584" y="874"/>
                  <a:pt x="3584" y="874"/>
                  <a:pt x="3584" y="874"/>
                </a:cubicBezTo>
                <a:cubicBezTo>
                  <a:pt x="3366" y="1109"/>
                  <a:pt x="3366" y="1109"/>
                  <a:pt x="3366" y="1109"/>
                </a:cubicBezTo>
                <a:cubicBezTo>
                  <a:pt x="3362" y="1107"/>
                  <a:pt x="3358" y="1105"/>
                  <a:pt x="3354" y="1105"/>
                </a:cubicBezTo>
                <a:cubicBezTo>
                  <a:pt x="3351" y="1105"/>
                  <a:pt x="3348" y="1106"/>
                  <a:pt x="3345" y="1107"/>
                </a:cubicBezTo>
                <a:cubicBezTo>
                  <a:pt x="3336" y="1112"/>
                  <a:pt x="3333" y="1122"/>
                  <a:pt x="3336" y="1131"/>
                </a:cubicBezTo>
                <a:cubicBezTo>
                  <a:pt x="3138" y="1251"/>
                  <a:pt x="3138" y="1251"/>
                  <a:pt x="3138" y="1251"/>
                </a:cubicBezTo>
                <a:cubicBezTo>
                  <a:pt x="3108" y="1233"/>
                  <a:pt x="3108" y="1233"/>
                  <a:pt x="3108" y="1233"/>
                </a:cubicBezTo>
                <a:cubicBezTo>
                  <a:pt x="3116" y="1224"/>
                  <a:pt x="3117" y="1210"/>
                  <a:pt x="3111" y="1199"/>
                </a:cubicBezTo>
                <a:cubicBezTo>
                  <a:pt x="3110" y="1195"/>
                  <a:pt x="3108" y="1193"/>
                  <a:pt x="3105" y="1190"/>
                </a:cubicBezTo>
                <a:cubicBezTo>
                  <a:pt x="3443" y="862"/>
                  <a:pt x="3443" y="862"/>
                  <a:pt x="3443" y="862"/>
                </a:cubicBezTo>
                <a:cubicBezTo>
                  <a:pt x="3450" y="869"/>
                  <a:pt x="3459" y="873"/>
                  <a:pt x="3469" y="873"/>
                </a:cubicBezTo>
                <a:moveTo>
                  <a:pt x="3588" y="870"/>
                </a:moveTo>
                <a:cubicBezTo>
                  <a:pt x="3503" y="841"/>
                  <a:pt x="3503" y="841"/>
                  <a:pt x="3503" y="841"/>
                </a:cubicBezTo>
                <a:cubicBezTo>
                  <a:pt x="3504" y="838"/>
                  <a:pt x="3503" y="835"/>
                  <a:pt x="3503" y="832"/>
                </a:cubicBezTo>
                <a:cubicBezTo>
                  <a:pt x="3693" y="757"/>
                  <a:pt x="3693" y="757"/>
                  <a:pt x="3693" y="757"/>
                </a:cubicBezTo>
                <a:cubicBezTo>
                  <a:pt x="3588" y="870"/>
                  <a:pt x="3588" y="870"/>
                  <a:pt x="3588" y="870"/>
                </a:cubicBezTo>
                <a:moveTo>
                  <a:pt x="3151" y="926"/>
                </a:moveTo>
                <a:cubicBezTo>
                  <a:pt x="3156" y="904"/>
                  <a:pt x="3156" y="904"/>
                  <a:pt x="3156" y="904"/>
                </a:cubicBezTo>
                <a:cubicBezTo>
                  <a:pt x="3312" y="710"/>
                  <a:pt x="3312" y="710"/>
                  <a:pt x="3312" y="710"/>
                </a:cubicBezTo>
                <a:cubicBezTo>
                  <a:pt x="3443" y="815"/>
                  <a:pt x="3443" y="815"/>
                  <a:pt x="3443" y="815"/>
                </a:cubicBezTo>
                <a:cubicBezTo>
                  <a:pt x="3434" y="825"/>
                  <a:pt x="3432" y="840"/>
                  <a:pt x="3437" y="852"/>
                </a:cubicBezTo>
                <a:cubicBezTo>
                  <a:pt x="3202" y="945"/>
                  <a:pt x="3202" y="945"/>
                  <a:pt x="3202" y="945"/>
                </a:cubicBezTo>
                <a:cubicBezTo>
                  <a:pt x="3201" y="947"/>
                  <a:pt x="3201" y="949"/>
                  <a:pt x="3200" y="951"/>
                </a:cubicBezTo>
                <a:cubicBezTo>
                  <a:pt x="3439" y="857"/>
                  <a:pt x="3439" y="857"/>
                  <a:pt x="3439" y="857"/>
                </a:cubicBezTo>
                <a:cubicBezTo>
                  <a:pt x="3440" y="858"/>
                  <a:pt x="3440" y="858"/>
                  <a:pt x="3440" y="858"/>
                </a:cubicBezTo>
                <a:cubicBezTo>
                  <a:pt x="3101" y="1187"/>
                  <a:pt x="3101" y="1187"/>
                  <a:pt x="3101" y="1187"/>
                </a:cubicBezTo>
                <a:cubicBezTo>
                  <a:pt x="3096" y="1184"/>
                  <a:pt x="3091" y="1182"/>
                  <a:pt x="3085" y="1182"/>
                </a:cubicBezTo>
                <a:cubicBezTo>
                  <a:pt x="3085" y="1181"/>
                  <a:pt x="3085" y="1181"/>
                  <a:pt x="3085" y="1181"/>
                </a:cubicBezTo>
                <a:cubicBezTo>
                  <a:pt x="3085" y="1181"/>
                  <a:pt x="3084" y="1181"/>
                  <a:pt x="3084" y="1181"/>
                </a:cubicBezTo>
                <a:cubicBezTo>
                  <a:pt x="3083" y="1181"/>
                  <a:pt x="3081" y="1181"/>
                  <a:pt x="3080" y="1181"/>
                </a:cubicBezTo>
                <a:cubicBezTo>
                  <a:pt x="3080" y="1182"/>
                  <a:pt x="3080" y="1182"/>
                  <a:pt x="3080" y="1182"/>
                </a:cubicBezTo>
                <a:cubicBezTo>
                  <a:pt x="3076" y="1183"/>
                  <a:pt x="3073" y="1184"/>
                  <a:pt x="3069" y="1185"/>
                </a:cubicBezTo>
                <a:cubicBezTo>
                  <a:pt x="3061" y="1190"/>
                  <a:pt x="3055" y="1197"/>
                  <a:pt x="3053" y="1206"/>
                </a:cubicBezTo>
                <a:cubicBezTo>
                  <a:pt x="2961" y="1180"/>
                  <a:pt x="2961" y="1180"/>
                  <a:pt x="2961" y="1180"/>
                </a:cubicBezTo>
                <a:cubicBezTo>
                  <a:pt x="3076" y="1007"/>
                  <a:pt x="3076" y="1007"/>
                  <a:pt x="3076" y="1007"/>
                </a:cubicBezTo>
                <a:cubicBezTo>
                  <a:pt x="3079" y="1009"/>
                  <a:pt x="3082" y="1009"/>
                  <a:pt x="3085" y="1009"/>
                </a:cubicBezTo>
                <a:cubicBezTo>
                  <a:pt x="3088" y="1009"/>
                  <a:pt x="3092" y="1009"/>
                  <a:pt x="3095" y="1007"/>
                </a:cubicBezTo>
                <a:cubicBezTo>
                  <a:pt x="3102" y="1003"/>
                  <a:pt x="3106" y="995"/>
                  <a:pt x="3106" y="988"/>
                </a:cubicBezTo>
                <a:cubicBezTo>
                  <a:pt x="3132" y="977"/>
                  <a:pt x="3132" y="977"/>
                  <a:pt x="3132" y="977"/>
                </a:cubicBezTo>
                <a:cubicBezTo>
                  <a:pt x="3088" y="1151"/>
                  <a:pt x="3088" y="1151"/>
                  <a:pt x="3088" y="1151"/>
                </a:cubicBezTo>
                <a:cubicBezTo>
                  <a:pt x="3090" y="1151"/>
                  <a:pt x="3091" y="1152"/>
                  <a:pt x="3093" y="1153"/>
                </a:cubicBezTo>
                <a:cubicBezTo>
                  <a:pt x="3138" y="975"/>
                  <a:pt x="3138" y="975"/>
                  <a:pt x="3138" y="975"/>
                </a:cubicBezTo>
                <a:cubicBezTo>
                  <a:pt x="3166" y="964"/>
                  <a:pt x="3166" y="964"/>
                  <a:pt x="3166" y="964"/>
                </a:cubicBezTo>
                <a:cubicBezTo>
                  <a:pt x="3164" y="963"/>
                  <a:pt x="3162" y="962"/>
                  <a:pt x="3160" y="961"/>
                </a:cubicBezTo>
                <a:cubicBezTo>
                  <a:pt x="3139" y="969"/>
                  <a:pt x="3139" y="969"/>
                  <a:pt x="3139" y="969"/>
                </a:cubicBezTo>
                <a:cubicBezTo>
                  <a:pt x="3148" y="937"/>
                  <a:pt x="3148" y="937"/>
                  <a:pt x="3148" y="937"/>
                </a:cubicBezTo>
                <a:cubicBezTo>
                  <a:pt x="3148" y="933"/>
                  <a:pt x="3149" y="929"/>
                  <a:pt x="3151" y="926"/>
                </a:cubicBezTo>
                <a:moveTo>
                  <a:pt x="3226" y="675"/>
                </a:moveTo>
                <a:cubicBezTo>
                  <a:pt x="3233" y="675"/>
                  <a:pt x="3240" y="674"/>
                  <a:pt x="3246" y="670"/>
                </a:cubicBezTo>
                <a:cubicBezTo>
                  <a:pt x="3250" y="669"/>
                  <a:pt x="3253" y="666"/>
                  <a:pt x="3255" y="664"/>
                </a:cubicBezTo>
                <a:cubicBezTo>
                  <a:pt x="3309" y="707"/>
                  <a:pt x="3309" y="707"/>
                  <a:pt x="3309" y="707"/>
                </a:cubicBezTo>
                <a:cubicBezTo>
                  <a:pt x="3159" y="893"/>
                  <a:pt x="3159" y="893"/>
                  <a:pt x="3159" y="893"/>
                </a:cubicBezTo>
                <a:cubicBezTo>
                  <a:pt x="3215" y="674"/>
                  <a:pt x="3215" y="674"/>
                  <a:pt x="3215" y="674"/>
                </a:cubicBezTo>
                <a:cubicBezTo>
                  <a:pt x="3218" y="675"/>
                  <a:pt x="3222" y="675"/>
                  <a:pt x="3226" y="675"/>
                </a:cubicBezTo>
                <a:moveTo>
                  <a:pt x="3064" y="991"/>
                </a:moveTo>
                <a:cubicBezTo>
                  <a:pt x="2538" y="950"/>
                  <a:pt x="2538" y="950"/>
                  <a:pt x="2538" y="950"/>
                </a:cubicBezTo>
                <a:cubicBezTo>
                  <a:pt x="2707" y="633"/>
                  <a:pt x="2707" y="633"/>
                  <a:pt x="2707" y="633"/>
                </a:cubicBezTo>
                <a:cubicBezTo>
                  <a:pt x="3182" y="636"/>
                  <a:pt x="3182" y="636"/>
                  <a:pt x="3182" y="636"/>
                </a:cubicBezTo>
                <a:cubicBezTo>
                  <a:pt x="3182" y="642"/>
                  <a:pt x="3184" y="647"/>
                  <a:pt x="3186" y="652"/>
                </a:cubicBezTo>
                <a:cubicBezTo>
                  <a:pt x="3192" y="662"/>
                  <a:pt x="3200" y="669"/>
                  <a:pt x="3210" y="673"/>
                </a:cubicBezTo>
                <a:cubicBezTo>
                  <a:pt x="3152" y="902"/>
                  <a:pt x="3152" y="902"/>
                  <a:pt x="3152" y="902"/>
                </a:cubicBezTo>
                <a:cubicBezTo>
                  <a:pt x="3097" y="970"/>
                  <a:pt x="3097" y="970"/>
                  <a:pt x="3097" y="970"/>
                </a:cubicBezTo>
                <a:cubicBezTo>
                  <a:pt x="3093" y="968"/>
                  <a:pt x="3089" y="967"/>
                  <a:pt x="3085" y="967"/>
                </a:cubicBezTo>
                <a:cubicBezTo>
                  <a:pt x="3081" y="967"/>
                  <a:pt x="3078" y="967"/>
                  <a:pt x="3075" y="969"/>
                </a:cubicBezTo>
                <a:cubicBezTo>
                  <a:pt x="3067" y="973"/>
                  <a:pt x="3063" y="982"/>
                  <a:pt x="3064" y="991"/>
                </a:cubicBezTo>
                <a:moveTo>
                  <a:pt x="3312" y="703"/>
                </a:moveTo>
                <a:cubicBezTo>
                  <a:pt x="3259" y="661"/>
                  <a:pt x="3259" y="661"/>
                  <a:pt x="3259" y="661"/>
                </a:cubicBezTo>
                <a:cubicBezTo>
                  <a:pt x="3265" y="654"/>
                  <a:pt x="3269" y="645"/>
                  <a:pt x="3270" y="636"/>
                </a:cubicBezTo>
                <a:cubicBezTo>
                  <a:pt x="3372" y="628"/>
                  <a:pt x="3372" y="628"/>
                  <a:pt x="3372" y="628"/>
                </a:cubicBezTo>
                <a:cubicBezTo>
                  <a:pt x="3312" y="703"/>
                  <a:pt x="3312" y="703"/>
                  <a:pt x="3312" y="703"/>
                </a:cubicBezTo>
                <a:moveTo>
                  <a:pt x="3447" y="812"/>
                </a:moveTo>
                <a:cubicBezTo>
                  <a:pt x="3316" y="706"/>
                  <a:pt x="3316" y="706"/>
                  <a:pt x="3316" y="706"/>
                </a:cubicBezTo>
                <a:cubicBezTo>
                  <a:pt x="3379" y="628"/>
                  <a:pt x="3379" y="628"/>
                  <a:pt x="3379" y="628"/>
                </a:cubicBezTo>
                <a:cubicBezTo>
                  <a:pt x="3750" y="601"/>
                  <a:pt x="3750" y="601"/>
                  <a:pt x="3750" y="601"/>
                </a:cubicBezTo>
                <a:cubicBezTo>
                  <a:pt x="3750" y="606"/>
                  <a:pt x="3751" y="611"/>
                  <a:pt x="3754" y="616"/>
                </a:cubicBezTo>
                <a:cubicBezTo>
                  <a:pt x="3754" y="617"/>
                  <a:pt x="3754" y="617"/>
                  <a:pt x="3754" y="617"/>
                </a:cubicBezTo>
                <a:cubicBezTo>
                  <a:pt x="3494" y="814"/>
                  <a:pt x="3494" y="814"/>
                  <a:pt x="3494" y="814"/>
                </a:cubicBezTo>
                <a:cubicBezTo>
                  <a:pt x="3487" y="808"/>
                  <a:pt x="3478" y="804"/>
                  <a:pt x="3469" y="804"/>
                </a:cubicBezTo>
                <a:cubicBezTo>
                  <a:pt x="3463" y="804"/>
                  <a:pt x="3458" y="805"/>
                  <a:pt x="3453" y="808"/>
                </a:cubicBezTo>
                <a:cubicBezTo>
                  <a:pt x="3451" y="809"/>
                  <a:pt x="3449" y="810"/>
                  <a:pt x="3447" y="812"/>
                </a:cubicBezTo>
                <a:moveTo>
                  <a:pt x="3383" y="623"/>
                </a:moveTo>
                <a:cubicBezTo>
                  <a:pt x="3440" y="552"/>
                  <a:pt x="3440" y="552"/>
                  <a:pt x="3440" y="552"/>
                </a:cubicBezTo>
                <a:cubicBezTo>
                  <a:pt x="3813" y="528"/>
                  <a:pt x="3813" y="528"/>
                  <a:pt x="3813" y="528"/>
                </a:cubicBezTo>
                <a:cubicBezTo>
                  <a:pt x="3795" y="567"/>
                  <a:pt x="3795" y="567"/>
                  <a:pt x="3795" y="567"/>
                </a:cubicBezTo>
                <a:cubicBezTo>
                  <a:pt x="3791" y="566"/>
                  <a:pt x="3788" y="565"/>
                  <a:pt x="3784" y="565"/>
                </a:cubicBezTo>
                <a:cubicBezTo>
                  <a:pt x="3779" y="565"/>
                  <a:pt x="3773" y="567"/>
                  <a:pt x="3768" y="569"/>
                </a:cubicBezTo>
                <a:cubicBezTo>
                  <a:pt x="3758" y="575"/>
                  <a:pt x="3751" y="585"/>
                  <a:pt x="3750" y="596"/>
                </a:cubicBezTo>
                <a:cubicBezTo>
                  <a:pt x="3383" y="623"/>
                  <a:pt x="3383" y="623"/>
                  <a:pt x="3383" y="623"/>
                </a:cubicBezTo>
                <a:moveTo>
                  <a:pt x="3686" y="0"/>
                </a:moveTo>
                <a:cubicBezTo>
                  <a:pt x="3545" y="174"/>
                  <a:pt x="3545" y="174"/>
                  <a:pt x="3545" y="174"/>
                </a:cubicBezTo>
                <a:cubicBezTo>
                  <a:pt x="3249" y="593"/>
                  <a:pt x="3249" y="593"/>
                  <a:pt x="3249" y="593"/>
                </a:cubicBezTo>
                <a:cubicBezTo>
                  <a:pt x="3242" y="589"/>
                  <a:pt x="3234" y="586"/>
                  <a:pt x="3226" y="586"/>
                </a:cubicBezTo>
                <a:cubicBezTo>
                  <a:pt x="3219" y="586"/>
                  <a:pt x="3212" y="588"/>
                  <a:pt x="3205" y="592"/>
                </a:cubicBezTo>
                <a:cubicBezTo>
                  <a:pt x="3190" y="600"/>
                  <a:pt x="3181" y="615"/>
                  <a:pt x="3181" y="631"/>
                </a:cubicBezTo>
                <a:cubicBezTo>
                  <a:pt x="2706" y="628"/>
                  <a:pt x="2706" y="628"/>
                  <a:pt x="2706" y="628"/>
                </a:cubicBezTo>
                <a:cubicBezTo>
                  <a:pt x="2704" y="628"/>
                  <a:pt x="2704" y="628"/>
                  <a:pt x="2704" y="628"/>
                </a:cubicBezTo>
                <a:cubicBezTo>
                  <a:pt x="2533" y="949"/>
                  <a:pt x="2533" y="949"/>
                  <a:pt x="2533" y="949"/>
                </a:cubicBezTo>
                <a:cubicBezTo>
                  <a:pt x="2468" y="944"/>
                  <a:pt x="2468" y="944"/>
                  <a:pt x="2468" y="944"/>
                </a:cubicBezTo>
                <a:cubicBezTo>
                  <a:pt x="2467" y="945"/>
                  <a:pt x="2467" y="945"/>
                  <a:pt x="2467" y="945"/>
                </a:cubicBezTo>
                <a:cubicBezTo>
                  <a:pt x="2069" y="1397"/>
                  <a:pt x="2069" y="1397"/>
                  <a:pt x="2069" y="1397"/>
                </a:cubicBezTo>
                <a:cubicBezTo>
                  <a:pt x="1634" y="1449"/>
                  <a:pt x="1634" y="1449"/>
                  <a:pt x="1634" y="1449"/>
                </a:cubicBezTo>
                <a:cubicBezTo>
                  <a:pt x="1632" y="1451"/>
                  <a:pt x="1630" y="1452"/>
                  <a:pt x="1627" y="1454"/>
                </a:cubicBezTo>
                <a:cubicBezTo>
                  <a:pt x="1626" y="1454"/>
                  <a:pt x="1625" y="1455"/>
                  <a:pt x="1624" y="1455"/>
                </a:cubicBezTo>
                <a:cubicBezTo>
                  <a:pt x="2036" y="1406"/>
                  <a:pt x="2036" y="1406"/>
                  <a:pt x="2036" y="1406"/>
                </a:cubicBezTo>
                <a:cubicBezTo>
                  <a:pt x="1543" y="1536"/>
                  <a:pt x="1543" y="1536"/>
                  <a:pt x="1543" y="1536"/>
                </a:cubicBezTo>
                <a:cubicBezTo>
                  <a:pt x="1543" y="1538"/>
                  <a:pt x="1543" y="1538"/>
                  <a:pt x="1543" y="1538"/>
                </a:cubicBezTo>
                <a:cubicBezTo>
                  <a:pt x="1442" y="1526"/>
                  <a:pt x="1442" y="1526"/>
                  <a:pt x="1442" y="1526"/>
                </a:cubicBezTo>
                <a:cubicBezTo>
                  <a:pt x="1472" y="1473"/>
                  <a:pt x="1472" y="1473"/>
                  <a:pt x="1472" y="1473"/>
                </a:cubicBezTo>
                <a:cubicBezTo>
                  <a:pt x="1602" y="1458"/>
                  <a:pt x="1602" y="1458"/>
                  <a:pt x="1602" y="1458"/>
                </a:cubicBezTo>
                <a:cubicBezTo>
                  <a:pt x="1598" y="1457"/>
                  <a:pt x="1594" y="1456"/>
                  <a:pt x="1590" y="1454"/>
                </a:cubicBezTo>
                <a:cubicBezTo>
                  <a:pt x="1471" y="1469"/>
                  <a:pt x="1471" y="1469"/>
                  <a:pt x="1471" y="1469"/>
                </a:cubicBezTo>
                <a:cubicBezTo>
                  <a:pt x="1469" y="1469"/>
                  <a:pt x="1469" y="1469"/>
                  <a:pt x="1469" y="1469"/>
                </a:cubicBezTo>
                <a:cubicBezTo>
                  <a:pt x="1437" y="1525"/>
                  <a:pt x="1437" y="1525"/>
                  <a:pt x="1437" y="1525"/>
                </a:cubicBezTo>
                <a:cubicBezTo>
                  <a:pt x="1075" y="1484"/>
                  <a:pt x="1075" y="1484"/>
                  <a:pt x="1075" y="1484"/>
                </a:cubicBezTo>
                <a:cubicBezTo>
                  <a:pt x="1074" y="1485"/>
                  <a:pt x="1074" y="1485"/>
                  <a:pt x="1074" y="1485"/>
                </a:cubicBezTo>
                <a:cubicBezTo>
                  <a:pt x="803" y="1885"/>
                  <a:pt x="803" y="1885"/>
                  <a:pt x="803" y="1885"/>
                </a:cubicBezTo>
                <a:cubicBezTo>
                  <a:pt x="795" y="1878"/>
                  <a:pt x="784" y="1874"/>
                  <a:pt x="774" y="1874"/>
                </a:cubicBezTo>
                <a:cubicBezTo>
                  <a:pt x="767" y="1874"/>
                  <a:pt x="760" y="1876"/>
                  <a:pt x="753" y="1880"/>
                </a:cubicBezTo>
                <a:cubicBezTo>
                  <a:pt x="740" y="1886"/>
                  <a:pt x="732" y="1899"/>
                  <a:pt x="730" y="1913"/>
                </a:cubicBezTo>
                <a:cubicBezTo>
                  <a:pt x="224" y="1918"/>
                  <a:pt x="224" y="1918"/>
                  <a:pt x="224" y="1918"/>
                </a:cubicBezTo>
                <a:cubicBezTo>
                  <a:pt x="0" y="1936"/>
                  <a:pt x="0" y="1936"/>
                  <a:pt x="0" y="1936"/>
                </a:cubicBezTo>
                <a:cubicBezTo>
                  <a:pt x="3" y="1942"/>
                  <a:pt x="3" y="1942"/>
                  <a:pt x="3" y="1942"/>
                </a:cubicBezTo>
                <a:cubicBezTo>
                  <a:pt x="224" y="1923"/>
                  <a:pt x="224" y="1923"/>
                  <a:pt x="224" y="1923"/>
                </a:cubicBezTo>
                <a:cubicBezTo>
                  <a:pt x="729" y="1918"/>
                  <a:pt x="729" y="1918"/>
                  <a:pt x="729" y="1918"/>
                </a:cubicBezTo>
                <a:cubicBezTo>
                  <a:pt x="729" y="1925"/>
                  <a:pt x="731" y="1933"/>
                  <a:pt x="734" y="1940"/>
                </a:cubicBezTo>
                <a:cubicBezTo>
                  <a:pt x="738" y="1947"/>
                  <a:pt x="744" y="1953"/>
                  <a:pt x="751" y="1957"/>
                </a:cubicBezTo>
                <a:cubicBezTo>
                  <a:pt x="689" y="2034"/>
                  <a:pt x="689" y="2034"/>
                  <a:pt x="689" y="2034"/>
                </a:cubicBezTo>
                <a:cubicBezTo>
                  <a:pt x="592" y="2042"/>
                  <a:pt x="592" y="2042"/>
                  <a:pt x="592" y="2042"/>
                </a:cubicBezTo>
                <a:cubicBezTo>
                  <a:pt x="357" y="2340"/>
                  <a:pt x="357" y="2340"/>
                  <a:pt x="357" y="2340"/>
                </a:cubicBezTo>
                <a:cubicBezTo>
                  <a:pt x="200" y="2316"/>
                  <a:pt x="200" y="2316"/>
                  <a:pt x="200" y="2316"/>
                </a:cubicBezTo>
                <a:cubicBezTo>
                  <a:pt x="203" y="2322"/>
                  <a:pt x="203" y="2322"/>
                  <a:pt x="203" y="2322"/>
                </a:cubicBezTo>
                <a:cubicBezTo>
                  <a:pt x="354" y="2344"/>
                  <a:pt x="354" y="2344"/>
                  <a:pt x="354" y="2344"/>
                </a:cubicBezTo>
                <a:cubicBezTo>
                  <a:pt x="270" y="2451"/>
                  <a:pt x="270" y="2451"/>
                  <a:pt x="270" y="2451"/>
                </a:cubicBezTo>
                <a:cubicBezTo>
                  <a:pt x="273" y="2456"/>
                  <a:pt x="273" y="2456"/>
                  <a:pt x="273" y="2456"/>
                </a:cubicBezTo>
                <a:cubicBezTo>
                  <a:pt x="360" y="2345"/>
                  <a:pt x="360" y="2345"/>
                  <a:pt x="360" y="2345"/>
                </a:cubicBezTo>
                <a:cubicBezTo>
                  <a:pt x="405" y="2352"/>
                  <a:pt x="405" y="2352"/>
                  <a:pt x="405" y="2352"/>
                </a:cubicBezTo>
                <a:cubicBezTo>
                  <a:pt x="403" y="2359"/>
                  <a:pt x="404" y="2367"/>
                  <a:pt x="408" y="2374"/>
                </a:cubicBezTo>
                <a:cubicBezTo>
                  <a:pt x="412" y="2381"/>
                  <a:pt x="417" y="2386"/>
                  <a:pt x="424" y="2389"/>
                </a:cubicBezTo>
                <a:cubicBezTo>
                  <a:pt x="356" y="2613"/>
                  <a:pt x="356" y="2613"/>
                  <a:pt x="356" y="2613"/>
                </a:cubicBezTo>
                <a:cubicBezTo>
                  <a:pt x="359" y="2619"/>
                  <a:pt x="359" y="2619"/>
                  <a:pt x="359" y="2619"/>
                </a:cubicBezTo>
                <a:cubicBezTo>
                  <a:pt x="429" y="2391"/>
                  <a:pt x="429" y="2391"/>
                  <a:pt x="429" y="2391"/>
                </a:cubicBezTo>
                <a:cubicBezTo>
                  <a:pt x="432" y="2392"/>
                  <a:pt x="435" y="2392"/>
                  <a:pt x="439" y="2392"/>
                </a:cubicBezTo>
                <a:cubicBezTo>
                  <a:pt x="444" y="2392"/>
                  <a:pt x="450" y="2391"/>
                  <a:pt x="455" y="2388"/>
                </a:cubicBezTo>
                <a:cubicBezTo>
                  <a:pt x="470" y="2380"/>
                  <a:pt x="477" y="2363"/>
                  <a:pt x="471" y="2347"/>
                </a:cubicBezTo>
                <a:cubicBezTo>
                  <a:pt x="778" y="2246"/>
                  <a:pt x="778" y="2246"/>
                  <a:pt x="778" y="2246"/>
                </a:cubicBezTo>
                <a:cubicBezTo>
                  <a:pt x="778" y="2247"/>
                  <a:pt x="779" y="2249"/>
                  <a:pt x="780" y="2251"/>
                </a:cubicBezTo>
                <a:cubicBezTo>
                  <a:pt x="781" y="2253"/>
                  <a:pt x="782" y="2254"/>
                  <a:pt x="783" y="2256"/>
                </a:cubicBezTo>
                <a:cubicBezTo>
                  <a:pt x="624" y="2363"/>
                  <a:pt x="624" y="2363"/>
                  <a:pt x="624" y="2363"/>
                </a:cubicBezTo>
                <a:cubicBezTo>
                  <a:pt x="624" y="2365"/>
                  <a:pt x="624" y="2367"/>
                  <a:pt x="624" y="2369"/>
                </a:cubicBezTo>
                <a:cubicBezTo>
                  <a:pt x="786" y="2259"/>
                  <a:pt x="786" y="2259"/>
                  <a:pt x="786" y="2259"/>
                </a:cubicBezTo>
                <a:cubicBezTo>
                  <a:pt x="789" y="2262"/>
                  <a:pt x="792" y="2264"/>
                  <a:pt x="796" y="2266"/>
                </a:cubicBezTo>
                <a:cubicBezTo>
                  <a:pt x="773" y="2349"/>
                  <a:pt x="773" y="2349"/>
                  <a:pt x="773" y="2349"/>
                </a:cubicBezTo>
                <a:cubicBezTo>
                  <a:pt x="624" y="2371"/>
                  <a:pt x="624" y="2371"/>
                  <a:pt x="624" y="2371"/>
                </a:cubicBezTo>
                <a:cubicBezTo>
                  <a:pt x="624" y="2373"/>
                  <a:pt x="623" y="2375"/>
                  <a:pt x="623" y="2376"/>
                </a:cubicBezTo>
                <a:cubicBezTo>
                  <a:pt x="772" y="2354"/>
                  <a:pt x="772" y="2354"/>
                  <a:pt x="772" y="2354"/>
                </a:cubicBezTo>
                <a:cubicBezTo>
                  <a:pt x="690" y="2650"/>
                  <a:pt x="690" y="2650"/>
                  <a:pt x="690" y="2650"/>
                </a:cubicBezTo>
                <a:cubicBezTo>
                  <a:pt x="688" y="2649"/>
                  <a:pt x="686" y="2649"/>
                  <a:pt x="684" y="2649"/>
                </a:cubicBezTo>
                <a:cubicBezTo>
                  <a:pt x="678" y="2649"/>
                  <a:pt x="673" y="2650"/>
                  <a:pt x="668" y="2653"/>
                </a:cubicBezTo>
                <a:cubicBezTo>
                  <a:pt x="654" y="2660"/>
                  <a:pt x="647" y="2675"/>
                  <a:pt x="650" y="2690"/>
                </a:cubicBezTo>
                <a:cubicBezTo>
                  <a:pt x="434" y="2762"/>
                  <a:pt x="434" y="2762"/>
                  <a:pt x="434" y="2762"/>
                </a:cubicBezTo>
                <a:cubicBezTo>
                  <a:pt x="436" y="2766"/>
                  <a:pt x="436" y="2766"/>
                  <a:pt x="436" y="2766"/>
                </a:cubicBezTo>
                <a:cubicBezTo>
                  <a:pt x="651" y="2695"/>
                  <a:pt x="651" y="2695"/>
                  <a:pt x="651" y="2695"/>
                </a:cubicBezTo>
                <a:cubicBezTo>
                  <a:pt x="651" y="2696"/>
                  <a:pt x="652" y="2698"/>
                  <a:pt x="653" y="2700"/>
                </a:cubicBezTo>
                <a:cubicBezTo>
                  <a:pt x="657" y="2708"/>
                  <a:pt x="665" y="2714"/>
                  <a:pt x="674" y="2717"/>
                </a:cubicBezTo>
                <a:cubicBezTo>
                  <a:pt x="643" y="2821"/>
                  <a:pt x="643" y="2821"/>
                  <a:pt x="643" y="2821"/>
                </a:cubicBezTo>
                <a:cubicBezTo>
                  <a:pt x="460" y="2811"/>
                  <a:pt x="460" y="2811"/>
                  <a:pt x="460" y="2811"/>
                </a:cubicBezTo>
                <a:cubicBezTo>
                  <a:pt x="463" y="2817"/>
                  <a:pt x="463" y="2817"/>
                  <a:pt x="463" y="2817"/>
                </a:cubicBezTo>
                <a:cubicBezTo>
                  <a:pt x="641" y="2826"/>
                  <a:pt x="641" y="2826"/>
                  <a:pt x="641" y="2826"/>
                </a:cubicBezTo>
                <a:cubicBezTo>
                  <a:pt x="621" y="2895"/>
                  <a:pt x="621" y="2895"/>
                  <a:pt x="621" y="2895"/>
                </a:cubicBezTo>
                <a:cubicBezTo>
                  <a:pt x="512" y="2911"/>
                  <a:pt x="512" y="2911"/>
                  <a:pt x="512" y="2911"/>
                </a:cubicBezTo>
                <a:cubicBezTo>
                  <a:pt x="514" y="2915"/>
                  <a:pt x="514" y="2915"/>
                  <a:pt x="514" y="2915"/>
                </a:cubicBezTo>
                <a:cubicBezTo>
                  <a:pt x="620" y="2899"/>
                  <a:pt x="620" y="2899"/>
                  <a:pt x="620" y="2899"/>
                </a:cubicBezTo>
                <a:cubicBezTo>
                  <a:pt x="579" y="3038"/>
                  <a:pt x="579" y="3038"/>
                  <a:pt x="579" y="3038"/>
                </a:cubicBezTo>
                <a:cubicBezTo>
                  <a:pt x="583" y="3045"/>
                  <a:pt x="583" y="3045"/>
                  <a:pt x="583" y="3045"/>
                </a:cubicBezTo>
                <a:cubicBezTo>
                  <a:pt x="626" y="2898"/>
                  <a:pt x="626" y="2898"/>
                  <a:pt x="626" y="2898"/>
                </a:cubicBezTo>
                <a:cubicBezTo>
                  <a:pt x="974" y="2846"/>
                  <a:pt x="974" y="2846"/>
                  <a:pt x="974" y="2846"/>
                </a:cubicBezTo>
                <a:cubicBezTo>
                  <a:pt x="1010" y="2821"/>
                  <a:pt x="1010" y="2821"/>
                  <a:pt x="1010" y="2821"/>
                </a:cubicBezTo>
                <a:cubicBezTo>
                  <a:pt x="1097" y="2858"/>
                  <a:pt x="1097" y="2858"/>
                  <a:pt x="1097" y="2858"/>
                </a:cubicBezTo>
                <a:cubicBezTo>
                  <a:pt x="793" y="3446"/>
                  <a:pt x="793" y="3446"/>
                  <a:pt x="793" y="3446"/>
                </a:cubicBezTo>
                <a:cubicBezTo>
                  <a:pt x="796" y="3452"/>
                  <a:pt x="796" y="3452"/>
                  <a:pt x="796" y="3452"/>
                </a:cubicBezTo>
                <a:cubicBezTo>
                  <a:pt x="1103" y="2857"/>
                  <a:pt x="1103" y="2857"/>
                  <a:pt x="1103" y="2857"/>
                </a:cubicBezTo>
                <a:cubicBezTo>
                  <a:pt x="1801" y="2661"/>
                  <a:pt x="1801" y="2661"/>
                  <a:pt x="1801" y="2661"/>
                </a:cubicBezTo>
                <a:cubicBezTo>
                  <a:pt x="1802" y="2661"/>
                  <a:pt x="1802" y="2661"/>
                  <a:pt x="1802" y="2661"/>
                </a:cubicBezTo>
                <a:cubicBezTo>
                  <a:pt x="1803" y="2660"/>
                  <a:pt x="1803" y="2660"/>
                  <a:pt x="1803" y="2660"/>
                </a:cubicBezTo>
                <a:cubicBezTo>
                  <a:pt x="2429" y="2083"/>
                  <a:pt x="2429" y="2083"/>
                  <a:pt x="2429" y="2083"/>
                </a:cubicBezTo>
                <a:cubicBezTo>
                  <a:pt x="3259" y="1896"/>
                  <a:pt x="3259" y="1896"/>
                  <a:pt x="3259" y="1896"/>
                </a:cubicBezTo>
                <a:cubicBezTo>
                  <a:pt x="3261" y="1895"/>
                  <a:pt x="3261" y="1895"/>
                  <a:pt x="3261" y="1895"/>
                </a:cubicBezTo>
                <a:cubicBezTo>
                  <a:pt x="3261" y="1894"/>
                  <a:pt x="3261" y="1894"/>
                  <a:pt x="3261" y="1894"/>
                </a:cubicBezTo>
                <a:cubicBezTo>
                  <a:pt x="3818" y="1431"/>
                  <a:pt x="3818" y="1431"/>
                  <a:pt x="3818" y="1431"/>
                </a:cubicBezTo>
                <a:cubicBezTo>
                  <a:pt x="4483" y="1516"/>
                  <a:pt x="4483" y="1516"/>
                  <a:pt x="4483" y="1516"/>
                </a:cubicBezTo>
                <a:cubicBezTo>
                  <a:pt x="4480" y="1510"/>
                  <a:pt x="4480" y="1510"/>
                  <a:pt x="4480" y="1510"/>
                </a:cubicBezTo>
                <a:cubicBezTo>
                  <a:pt x="3823" y="1426"/>
                  <a:pt x="3823" y="1426"/>
                  <a:pt x="3823" y="1426"/>
                </a:cubicBezTo>
                <a:cubicBezTo>
                  <a:pt x="3842" y="1334"/>
                  <a:pt x="3842" y="1334"/>
                  <a:pt x="3842" y="1334"/>
                </a:cubicBezTo>
                <a:cubicBezTo>
                  <a:pt x="3883" y="1318"/>
                  <a:pt x="3883" y="1318"/>
                  <a:pt x="3883" y="1318"/>
                </a:cubicBezTo>
                <a:cubicBezTo>
                  <a:pt x="4123" y="1061"/>
                  <a:pt x="4123" y="1061"/>
                  <a:pt x="4123" y="1061"/>
                </a:cubicBezTo>
                <a:cubicBezTo>
                  <a:pt x="4269" y="1109"/>
                  <a:pt x="4269" y="1109"/>
                  <a:pt x="4269" y="1109"/>
                </a:cubicBezTo>
                <a:cubicBezTo>
                  <a:pt x="4265" y="1101"/>
                  <a:pt x="4265" y="1101"/>
                  <a:pt x="4265" y="1101"/>
                </a:cubicBezTo>
                <a:cubicBezTo>
                  <a:pt x="4128" y="1056"/>
                  <a:pt x="4128" y="1056"/>
                  <a:pt x="4128" y="1056"/>
                </a:cubicBezTo>
                <a:cubicBezTo>
                  <a:pt x="4201" y="979"/>
                  <a:pt x="4201" y="979"/>
                  <a:pt x="4201" y="979"/>
                </a:cubicBezTo>
                <a:cubicBezTo>
                  <a:pt x="4198" y="974"/>
                  <a:pt x="4198" y="974"/>
                  <a:pt x="4198" y="974"/>
                </a:cubicBezTo>
                <a:cubicBezTo>
                  <a:pt x="4123" y="1055"/>
                  <a:pt x="4123" y="1055"/>
                  <a:pt x="4123" y="1055"/>
                </a:cubicBezTo>
                <a:cubicBezTo>
                  <a:pt x="4055" y="1033"/>
                  <a:pt x="4055" y="1033"/>
                  <a:pt x="4055" y="1033"/>
                </a:cubicBezTo>
                <a:cubicBezTo>
                  <a:pt x="4149" y="880"/>
                  <a:pt x="4149" y="880"/>
                  <a:pt x="4149" y="880"/>
                </a:cubicBezTo>
                <a:cubicBezTo>
                  <a:pt x="4146" y="875"/>
                  <a:pt x="4146" y="875"/>
                  <a:pt x="4146" y="875"/>
                </a:cubicBezTo>
                <a:cubicBezTo>
                  <a:pt x="4050" y="1031"/>
                  <a:pt x="4050" y="1031"/>
                  <a:pt x="4050" y="1031"/>
                </a:cubicBezTo>
                <a:cubicBezTo>
                  <a:pt x="3946" y="997"/>
                  <a:pt x="3946" y="997"/>
                  <a:pt x="3946" y="997"/>
                </a:cubicBezTo>
                <a:cubicBezTo>
                  <a:pt x="3947" y="990"/>
                  <a:pt x="3946" y="982"/>
                  <a:pt x="3942" y="975"/>
                </a:cubicBezTo>
                <a:cubicBezTo>
                  <a:pt x="3941" y="973"/>
                  <a:pt x="3939" y="971"/>
                  <a:pt x="3938" y="969"/>
                </a:cubicBezTo>
                <a:cubicBezTo>
                  <a:pt x="4122" y="830"/>
                  <a:pt x="4122" y="830"/>
                  <a:pt x="4122" y="830"/>
                </a:cubicBezTo>
                <a:cubicBezTo>
                  <a:pt x="4120" y="825"/>
                  <a:pt x="4120" y="825"/>
                  <a:pt x="4120" y="825"/>
                </a:cubicBezTo>
                <a:cubicBezTo>
                  <a:pt x="3934" y="965"/>
                  <a:pt x="3934" y="965"/>
                  <a:pt x="3934" y="965"/>
                </a:cubicBezTo>
                <a:cubicBezTo>
                  <a:pt x="3928" y="960"/>
                  <a:pt x="3920" y="957"/>
                  <a:pt x="3911" y="957"/>
                </a:cubicBezTo>
                <a:cubicBezTo>
                  <a:pt x="3906" y="957"/>
                  <a:pt x="3901" y="958"/>
                  <a:pt x="3895" y="961"/>
                </a:cubicBezTo>
                <a:cubicBezTo>
                  <a:pt x="3890" y="964"/>
                  <a:pt x="3885" y="968"/>
                  <a:pt x="3882" y="973"/>
                </a:cubicBezTo>
                <a:cubicBezTo>
                  <a:pt x="3593" y="872"/>
                  <a:pt x="3593" y="872"/>
                  <a:pt x="3593" y="872"/>
                </a:cubicBezTo>
                <a:cubicBezTo>
                  <a:pt x="3703" y="754"/>
                  <a:pt x="3703" y="754"/>
                  <a:pt x="3703" y="754"/>
                </a:cubicBezTo>
                <a:cubicBezTo>
                  <a:pt x="4053" y="699"/>
                  <a:pt x="4053" y="699"/>
                  <a:pt x="4053" y="699"/>
                </a:cubicBezTo>
                <a:cubicBezTo>
                  <a:pt x="4051" y="694"/>
                  <a:pt x="4051" y="694"/>
                  <a:pt x="4051" y="694"/>
                </a:cubicBezTo>
                <a:cubicBezTo>
                  <a:pt x="3701" y="749"/>
                  <a:pt x="3701" y="749"/>
                  <a:pt x="3701" y="749"/>
                </a:cubicBezTo>
                <a:cubicBezTo>
                  <a:pt x="3701" y="749"/>
                  <a:pt x="3701" y="749"/>
                  <a:pt x="3701" y="749"/>
                </a:cubicBezTo>
                <a:cubicBezTo>
                  <a:pt x="3501" y="827"/>
                  <a:pt x="3501" y="827"/>
                  <a:pt x="3501" y="827"/>
                </a:cubicBezTo>
                <a:cubicBezTo>
                  <a:pt x="3501" y="825"/>
                  <a:pt x="3500" y="824"/>
                  <a:pt x="3499" y="822"/>
                </a:cubicBezTo>
                <a:cubicBezTo>
                  <a:pt x="3499" y="821"/>
                  <a:pt x="3498" y="819"/>
                  <a:pt x="3497" y="818"/>
                </a:cubicBezTo>
                <a:cubicBezTo>
                  <a:pt x="3757" y="621"/>
                  <a:pt x="3757" y="621"/>
                  <a:pt x="3757" y="621"/>
                </a:cubicBezTo>
                <a:cubicBezTo>
                  <a:pt x="3764" y="630"/>
                  <a:pt x="3774" y="635"/>
                  <a:pt x="3784" y="635"/>
                </a:cubicBezTo>
                <a:cubicBezTo>
                  <a:pt x="3790" y="635"/>
                  <a:pt x="3795" y="633"/>
                  <a:pt x="3801" y="631"/>
                </a:cubicBezTo>
                <a:cubicBezTo>
                  <a:pt x="3809" y="626"/>
                  <a:pt x="3815" y="619"/>
                  <a:pt x="3817" y="610"/>
                </a:cubicBezTo>
                <a:cubicBezTo>
                  <a:pt x="4045" y="683"/>
                  <a:pt x="4045" y="683"/>
                  <a:pt x="4045" y="683"/>
                </a:cubicBezTo>
                <a:cubicBezTo>
                  <a:pt x="4042" y="677"/>
                  <a:pt x="4042" y="677"/>
                  <a:pt x="4042" y="677"/>
                </a:cubicBezTo>
                <a:cubicBezTo>
                  <a:pt x="3819" y="606"/>
                  <a:pt x="3819" y="606"/>
                  <a:pt x="3819" y="606"/>
                </a:cubicBezTo>
                <a:cubicBezTo>
                  <a:pt x="3820" y="598"/>
                  <a:pt x="3819" y="591"/>
                  <a:pt x="3815" y="584"/>
                </a:cubicBezTo>
                <a:cubicBezTo>
                  <a:pt x="3811" y="577"/>
                  <a:pt x="3806" y="572"/>
                  <a:pt x="3799" y="569"/>
                </a:cubicBezTo>
                <a:cubicBezTo>
                  <a:pt x="3819" y="528"/>
                  <a:pt x="3819" y="528"/>
                  <a:pt x="3819" y="528"/>
                </a:cubicBezTo>
                <a:cubicBezTo>
                  <a:pt x="3959" y="519"/>
                  <a:pt x="3959" y="519"/>
                  <a:pt x="3959" y="519"/>
                </a:cubicBezTo>
                <a:cubicBezTo>
                  <a:pt x="3957" y="514"/>
                  <a:pt x="3957" y="514"/>
                  <a:pt x="3957" y="514"/>
                </a:cubicBezTo>
                <a:cubicBezTo>
                  <a:pt x="3822" y="523"/>
                  <a:pt x="3822" y="523"/>
                  <a:pt x="3822" y="523"/>
                </a:cubicBezTo>
                <a:cubicBezTo>
                  <a:pt x="3889" y="385"/>
                  <a:pt x="3889" y="385"/>
                  <a:pt x="3889" y="385"/>
                </a:cubicBezTo>
                <a:cubicBezTo>
                  <a:pt x="3886" y="379"/>
                  <a:pt x="3886" y="379"/>
                  <a:pt x="3886" y="379"/>
                </a:cubicBezTo>
                <a:cubicBezTo>
                  <a:pt x="3816" y="523"/>
                  <a:pt x="3816" y="523"/>
                  <a:pt x="3816" y="523"/>
                </a:cubicBezTo>
                <a:cubicBezTo>
                  <a:pt x="3437" y="547"/>
                  <a:pt x="3437" y="547"/>
                  <a:pt x="3437" y="547"/>
                </a:cubicBezTo>
                <a:cubicBezTo>
                  <a:pt x="3376" y="623"/>
                  <a:pt x="3376" y="623"/>
                  <a:pt x="3376" y="623"/>
                </a:cubicBezTo>
                <a:cubicBezTo>
                  <a:pt x="3270" y="631"/>
                  <a:pt x="3270" y="631"/>
                  <a:pt x="3270" y="631"/>
                </a:cubicBezTo>
                <a:cubicBezTo>
                  <a:pt x="3270" y="624"/>
                  <a:pt x="3269" y="617"/>
                  <a:pt x="3265" y="610"/>
                </a:cubicBezTo>
                <a:cubicBezTo>
                  <a:pt x="3262" y="604"/>
                  <a:pt x="3258" y="599"/>
                  <a:pt x="3253" y="596"/>
                </a:cubicBezTo>
                <a:cubicBezTo>
                  <a:pt x="3487" y="264"/>
                  <a:pt x="3487" y="264"/>
                  <a:pt x="3487" y="264"/>
                </a:cubicBezTo>
                <a:cubicBezTo>
                  <a:pt x="3489" y="255"/>
                  <a:pt x="3495" y="247"/>
                  <a:pt x="3503" y="241"/>
                </a:cubicBezTo>
                <a:cubicBezTo>
                  <a:pt x="3549" y="177"/>
                  <a:pt x="3549" y="177"/>
                  <a:pt x="3549" y="177"/>
                </a:cubicBezTo>
                <a:cubicBezTo>
                  <a:pt x="3689" y="5"/>
                  <a:pt x="3689" y="5"/>
                  <a:pt x="3689" y="5"/>
                </a:cubicBezTo>
                <a:cubicBezTo>
                  <a:pt x="3686" y="0"/>
                  <a:pt x="3686" y="0"/>
                  <a:pt x="3686" y="0"/>
                </a:cubicBezTo>
              </a:path>
            </a:pathLst>
          </a:custGeom>
          <a:solidFill>
            <a:schemeClr val="tx2">
              <a:alpha val="16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258445" y="66040"/>
            <a:ext cx="404241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n-lt"/>
              </a:rPr>
              <a:t>03  </a:t>
            </a:r>
            <a:r>
              <a:rPr lang="en-US" altLang="zh-CN" sz="2800" dirty="0">
                <a:solidFill>
                  <a:schemeClr val="tx1"/>
                </a:solidFill>
                <a:latin typeface="+mj-lt"/>
                <a:ea typeface="+mj-lt"/>
                <a:cs typeface="+mj-lt"/>
              </a:rPr>
              <a:t>技术</a:t>
            </a:r>
            <a:r>
              <a:rPr lang="zh-CN" altLang="en-US" sz="2800" dirty="0">
                <a:solidFill>
                  <a:schemeClr val="tx1"/>
                </a:solidFill>
                <a:latin typeface="+mj-lt"/>
                <a:ea typeface="+mj-lt"/>
                <a:cs typeface="+mj-lt"/>
              </a:rPr>
              <a:t>方案</a:t>
            </a:r>
          </a:p>
        </p:txBody>
      </p:sp>
      <p:cxnSp>
        <p:nvCxnSpPr>
          <p:cNvPr id="4" name="直接连接符 3"/>
          <p:cNvCxnSpPr/>
          <p:nvPr/>
        </p:nvCxnSpPr>
        <p:spPr>
          <a:xfrm flipH="1">
            <a:off x="973488" y="647670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>
            <a:stCxn id="32" idx="2"/>
            <a:endCxn id="31" idx="5"/>
          </p:cNvCxnSpPr>
          <p:nvPr/>
        </p:nvCxnSpPr>
        <p:spPr>
          <a:xfrm rot="20700000" flipH="1">
            <a:off x="10864487" y="2330829"/>
            <a:ext cx="704693" cy="68266"/>
          </a:xfrm>
          <a:prstGeom prst="line">
            <a:avLst/>
          </a:prstGeom>
          <a:ln w="3175">
            <a:solidFill>
              <a:schemeClr val="tx2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>
            <a:stCxn id="25" idx="1"/>
            <a:endCxn id="24" idx="5"/>
          </p:cNvCxnSpPr>
          <p:nvPr/>
        </p:nvCxnSpPr>
        <p:spPr>
          <a:xfrm flipH="1">
            <a:off x="11207500" y="1462925"/>
            <a:ext cx="583482" cy="234361"/>
          </a:xfrm>
          <a:prstGeom prst="line">
            <a:avLst/>
          </a:prstGeom>
          <a:ln w="3175">
            <a:solidFill>
              <a:schemeClr val="tx2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>
            <a:stCxn id="24" idx="1"/>
            <a:endCxn id="32" idx="5"/>
          </p:cNvCxnSpPr>
          <p:nvPr/>
        </p:nvCxnSpPr>
        <p:spPr>
          <a:xfrm rot="20700000">
            <a:off x="11252490" y="1705194"/>
            <a:ext cx="255332" cy="552563"/>
          </a:xfrm>
          <a:prstGeom prst="line">
            <a:avLst/>
          </a:prstGeom>
          <a:ln w="3175">
            <a:solidFill>
              <a:schemeClr val="tx2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>
            <a:stCxn id="32" idx="7"/>
            <a:endCxn id="26" idx="4"/>
          </p:cNvCxnSpPr>
          <p:nvPr/>
        </p:nvCxnSpPr>
        <p:spPr>
          <a:xfrm>
            <a:off x="11585205" y="2241612"/>
            <a:ext cx="306914" cy="475807"/>
          </a:xfrm>
          <a:prstGeom prst="line">
            <a:avLst/>
          </a:prstGeom>
          <a:ln>
            <a:solidFill>
              <a:schemeClr val="tx2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>
            <a:stCxn id="26" idx="2"/>
          </p:cNvCxnSpPr>
          <p:nvPr/>
        </p:nvCxnSpPr>
        <p:spPr>
          <a:xfrm rot="20700000" flipH="1" flipV="1">
            <a:off x="11310404" y="2790076"/>
            <a:ext cx="562648" cy="51103"/>
          </a:xfrm>
          <a:prstGeom prst="line">
            <a:avLst/>
          </a:prstGeom>
          <a:ln w="3175">
            <a:solidFill>
              <a:schemeClr val="tx2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>
            <a:stCxn id="28" idx="4"/>
          </p:cNvCxnSpPr>
          <p:nvPr/>
        </p:nvCxnSpPr>
        <p:spPr>
          <a:xfrm rot="20700000" flipH="1" flipV="1">
            <a:off x="11345746" y="2861451"/>
            <a:ext cx="315982" cy="520449"/>
          </a:xfrm>
          <a:prstGeom prst="line">
            <a:avLst/>
          </a:prstGeom>
          <a:ln w="3175">
            <a:solidFill>
              <a:schemeClr val="tx2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>
            <a:stCxn id="26" idx="0"/>
            <a:endCxn id="34" idx="4"/>
          </p:cNvCxnSpPr>
          <p:nvPr/>
        </p:nvCxnSpPr>
        <p:spPr>
          <a:xfrm>
            <a:off x="11920149" y="2789546"/>
            <a:ext cx="210652" cy="938777"/>
          </a:xfrm>
          <a:prstGeom prst="line">
            <a:avLst/>
          </a:prstGeom>
          <a:ln>
            <a:solidFill>
              <a:schemeClr val="tx2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>
            <a:stCxn id="28" idx="7"/>
          </p:cNvCxnSpPr>
          <p:nvPr/>
        </p:nvCxnSpPr>
        <p:spPr>
          <a:xfrm rot="20700000">
            <a:off x="11828486" y="3338859"/>
            <a:ext cx="282094" cy="468365"/>
          </a:xfrm>
          <a:prstGeom prst="line">
            <a:avLst/>
          </a:prstGeom>
          <a:ln>
            <a:solidFill>
              <a:schemeClr val="tx2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>
            <a:stCxn id="28" idx="1"/>
            <a:endCxn id="27" idx="5"/>
          </p:cNvCxnSpPr>
          <p:nvPr/>
        </p:nvCxnSpPr>
        <p:spPr>
          <a:xfrm rot="20700000" flipH="1">
            <a:off x="11682844" y="3408162"/>
            <a:ext cx="175721" cy="1031089"/>
          </a:xfrm>
          <a:prstGeom prst="line">
            <a:avLst/>
          </a:prstGeom>
          <a:ln>
            <a:solidFill>
              <a:schemeClr val="tx2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>
            <a:stCxn id="29" idx="4"/>
          </p:cNvCxnSpPr>
          <p:nvPr/>
        </p:nvCxnSpPr>
        <p:spPr>
          <a:xfrm rot="20700000" flipV="1">
            <a:off x="10862314" y="2955688"/>
            <a:ext cx="512256" cy="792980"/>
          </a:xfrm>
          <a:prstGeom prst="line">
            <a:avLst/>
          </a:prstGeom>
          <a:ln w="3175">
            <a:solidFill>
              <a:schemeClr val="tx2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>
            <a:stCxn id="27" idx="7"/>
            <a:endCxn id="34" idx="1"/>
          </p:cNvCxnSpPr>
          <p:nvPr/>
        </p:nvCxnSpPr>
        <p:spPr>
          <a:xfrm rot="20700000" flipV="1">
            <a:off x="11747328" y="3827170"/>
            <a:ext cx="468446" cy="603182"/>
          </a:xfrm>
          <a:prstGeom prst="line">
            <a:avLst/>
          </a:prstGeom>
          <a:ln w="3175">
            <a:solidFill>
              <a:schemeClr val="tx2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>
            <a:stCxn id="23" idx="3"/>
            <a:endCxn id="27" idx="0"/>
          </p:cNvCxnSpPr>
          <p:nvPr/>
        </p:nvCxnSpPr>
        <p:spPr>
          <a:xfrm rot="20700000" flipH="1" flipV="1">
            <a:off x="11902864" y="4452676"/>
            <a:ext cx="238713" cy="686005"/>
          </a:xfrm>
          <a:prstGeom prst="line">
            <a:avLst/>
          </a:prstGeom>
          <a:ln w="3175">
            <a:solidFill>
              <a:schemeClr val="tx2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>
            <a:stCxn id="28" idx="2"/>
            <a:endCxn id="29" idx="6"/>
          </p:cNvCxnSpPr>
          <p:nvPr/>
        </p:nvCxnSpPr>
        <p:spPr>
          <a:xfrm rot="20700000" flipH="1">
            <a:off x="10978121" y="3477060"/>
            <a:ext cx="769336" cy="251159"/>
          </a:xfrm>
          <a:prstGeom prst="line">
            <a:avLst/>
          </a:prstGeom>
          <a:ln w="3175">
            <a:solidFill>
              <a:schemeClr val="tx2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>
            <a:stCxn id="33" idx="3"/>
            <a:endCxn id="31" idx="0"/>
          </p:cNvCxnSpPr>
          <p:nvPr/>
        </p:nvCxnSpPr>
        <p:spPr>
          <a:xfrm rot="20700000" flipH="1" flipV="1">
            <a:off x="10928727" y="2516479"/>
            <a:ext cx="290140" cy="385699"/>
          </a:xfrm>
          <a:prstGeom prst="line">
            <a:avLst/>
          </a:prstGeom>
          <a:ln w="3175">
            <a:solidFill>
              <a:schemeClr val="tx2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>
            <a:stCxn id="29" idx="0"/>
            <a:endCxn id="27" idx="2"/>
          </p:cNvCxnSpPr>
          <p:nvPr/>
        </p:nvCxnSpPr>
        <p:spPr>
          <a:xfrm rot="20700000">
            <a:off x="11093417" y="3782850"/>
            <a:ext cx="597404" cy="787450"/>
          </a:xfrm>
          <a:prstGeom prst="line">
            <a:avLst/>
          </a:prstGeom>
          <a:ln w="3175">
            <a:solidFill>
              <a:schemeClr val="tx2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>
            <a:stCxn id="27" idx="2"/>
            <a:endCxn id="35" idx="6"/>
          </p:cNvCxnSpPr>
          <p:nvPr/>
        </p:nvCxnSpPr>
        <p:spPr>
          <a:xfrm rot="20700000" flipH="1">
            <a:off x="11099693" y="4569473"/>
            <a:ext cx="700494" cy="44108"/>
          </a:xfrm>
          <a:prstGeom prst="line">
            <a:avLst/>
          </a:prstGeom>
          <a:ln>
            <a:solidFill>
              <a:schemeClr val="tx2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>
            <a:stCxn id="35" idx="1"/>
            <a:endCxn id="36" idx="4"/>
          </p:cNvCxnSpPr>
          <p:nvPr/>
        </p:nvCxnSpPr>
        <p:spPr>
          <a:xfrm rot="20700000" flipH="1">
            <a:off x="10538320" y="4811065"/>
            <a:ext cx="608415" cy="440609"/>
          </a:xfrm>
          <a:prstGeom prst="line">
            <a:avLst/>
          </a:prstGeom>
          <a:ln w="3175">
            <a:solidFill>
              <a:schemeClr val="tx2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>
            <a:stCxn id="35" idx="0"/>
            <a:endCxn id="23" idx="2"/>
          </p:cNvCxnSpPr>
          <p:nvPr/>
        </p:nvCxnSpPr>
        <p:spPr>
          <a:xfrm rot="20700000">
            <a:off x="11171375" y="4601549"/>
            <a:ext cx="983802" cy="672382"/>
          </a:xfrm>
          <a:prstGeom prst="line">
            <a:avLst/>
          </a:prstGeom>
          <a:ln w="3175">
            <a:solidFill>
              <a:schemeClr val="tx2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椭圆 22"/>
          <p:cNvSpPr/>
          <p:nvPr/>
        </p:nvSpPr>
        <p:spPr>
          <a:xfrm rot="9525715" flipH="1">
            <a:off x="12221961" y="5065627"/>
            <a:ext cx="102071" cy="102093"/>
          </a:xfrm>
          <a:prstGeom prst="ellipse">
            <a:avLst/>
          </a:prstGeom>
          <a:solidFill>
            <a:schemeClr val="tx1"/>
          </a:solidFill>
          <a:ln>
            <a:solidFill>
              <a:schemeClr val="tx2">
                <a:alpha val="7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/>
        </p:nvSpPr>
        <p:spPr>
          <a:xfrm rot="9525715" flipH="1">
            <a:off x="11168905" y="1694951"/>
            <a:ext cx="55022" cy="55034"/>
          </a:xfrm>
          <a:prstGeom prst="ellipse">
            <a:avLst/>
          </a:prstGeom>
          <a:solidFill>
            <a:schemeClr val="tx1"/>
          </a:solidFill>
          <a:ln>
            <a:solidFill>
              <a:schemeClr val="tx2">
                <a:alpha val="7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 rot="9525715" flipH="1">
            <a:off x="11768085" y="1389474"/>
            <a:ext cx="76688" cy="76704"/>
          </a:xfrm>
          <a:prstGeom prst="ellipse">
            <a:avLst/>
          </a:prstGeom>
          <a:solidFill>
            <a:schemeClr val="tx1"/>
          </a:solidFill>
          <a:ln>
            <a:solidFill>
              <a:schemeClr val="tx2">
                <a:alpha val="7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/>
        </p:nvSpPr>
        <p:spPr>
          <a:xfrm rot="9525715" flipH="1">
            <a:off x="11867452" y="2714792"/>
            <a:ext cx="77364" cy="77382"/>
          </a:xfrm>
          <a:prstGeom prst="ellipse">
            <a:avLst/>
          </a:prstGeom>
          <a:solidFill>
            <a:schemeClr val="tx1"/>
          </a:solidFill>
          <a:ln>
            <a:solidFill>
              <a:schemeClr val="tx2">
                <a:alpha val="7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 rot="9525715" flipH="1">
            <a:off x="11780676" y="4442091"/>
            <a:ext cx="55022" cy="55034"/>
          </a:xfrm>
          <a:prstGeom prst="ellipse">
            <a:avLst/>
          </a:prstGeom>
          <a:solidFill>
            <a:schemeClr val="tx1"/>
          </a:solidFill>
          <a:ln>
            <a:solidFill>
              <a:schemeClr val="tx2">
                <a:alpha val="7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 rot="9525715" flipH="1">
            <a:off x="11699242" y="3329537"/>
            <a:ext cx="76688" cy="76704"/>
          </a:xfrm>
          <a:prstGeom prst="ellipse">
            <a:avLst/>
          </a:prstGeom>
          <a:solidFill>
            <a:schemeClr val="tx1"/>
          </a:solidFill>
          <a:ln>
            <a:solidFill>
              <a:schemeClr val="tx2">
                <a:alpha val="7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 rot="9525715" flipH="1">
            <a:off x="10948993" y="3798822"/>
            <a:ext cx="77364" cy="77382"/>
          </a:xfrm>
          <a:prstGeom prst="ellipse">
            <a:avLst/>
          </a:prstGeom>
          <a:solidFill>
            <a:schemeClr val="tx1"/>
          </a:solidFill>
          <a:ln>
            <a:solidFill>
              <a:schemeClr val="tx2">
                <a:alpha val="7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 rot="9525715" flipH="1">
            <a:off x="10831060" y="2485844"/>
            <a:ext cx="77364" cy="77382"/>
          </a:xfrm>
          <a:prstGeom prst="ellipse">
            <a:avLst/>
          </a:prstGeom>
          <a:solidFill>
            <a:schemeClr val="tx1"/>
          </a:solidFill>
          <a:ln>
            <a:solidFill>
              <a:schemeClr val="tx2">
                <a:alpha val="7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 rot="9525715" flipH="1">
            <a:off x="11546984" y="2213609"/>
            <a:ext cx="39911" cy="39920"/>
          </a:xfrm>
          <a:prstGeom prst="ellipse">
            <a:avLst/>
          </a:prstGeom>
          <a:solidFill>
            <a:schemeClr val="tx1"/>
          </a:solidFill>
          <a:ln>
            <a:solidFill>
              <a:schemeClr val="tx2">
                <a:alpha val="7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 rot="9525715" flipH="1">
            <a:off x="11262354" y="2847607"/>
            <a:ext cx="35012" cy="35020"/>
          </a:xfrm>
          <a:prstGeom prst="ellipse">
            <a:avLst/>
          </a:prstGeom>
          <a:solidFill>
            <a:schemeClr val="tx1"/>
          </a:solidFill>
          <a:ln>
            <a:solidFill>
              <a:schemeClr val="tx2">
                <a:alpha val="7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 rot="9525715" flipH="1">
            <a:off x="12114062" y="3726540"/>
            <a:ext cx="52501" cy="52512"/>
          </a:xfrm>
          <a:prstGeom prst="ellipse">
            <a:avLst/>
          </a:prstGeom>
          <a:solidFill>
            <a:schemeClr val="tx1"/>
          </a:solidFill>
          <a:ln>
            <a:solidFill>
              <a:schemeClr val="tx2">
                <a:alpha val="7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 rot="9525715" flipH="1">
            <a:off x="11062358" y="4685329"/>
            <a:ext cx="56911" cy="56923"/>
          </a:xfrm>
          <a:prstGeom prst="ellipse">
            <a:avLst/>
          </a:prstGeom>
          <a:solidFill>
            <a:schemeClr val="tx1"/>
          </a:solidFill>
          <a:ln>
            <a:solidFill>
              <a:schemeClr val="tx2">
                <a:alpha val="7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椭圆 35"/>
          <p:cNvSpPr/>
          <p:nvPr/>
        </p:nvSpPr>
        <p:spPr>
          <a:xfrm rot="9525715" flipH="1">
            <a:off x="10581037" y="5320275"/>
            <a:ext cx="77364" cy="77382"/>
          </a:xfrm>
          <a:prstGeom prst="ellipse">
            <a:avLst/>
          </a:prstGeom>
          <a:solidFill>
            <a:schemeClr val="tx1"/>
          </a:solidFill>
          <a:ln>
            <a:solidFill>
              <a:schemeClr val="tx2">
                <a:alpha val="7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 rot="9525715" flipH="1">
            <a:off x="10249498" y="5989465"/>
            <a:ext cx="107216" cy="107239"/>
          </a:xfrm>
          <a:prstGeom prst="ellipse">
            <a:avLst/>
          </a:prstGeom>
          <a:solidFill>
            <a:schemeClr val="tx1"/>
          </a:solidFill>
          <a:ln>
            <a:solidFill>
              <a:schemeClr val="tx2">
                <a:alpha val="7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 rot="9525715" flipH="1">
            <a:off x="11403404" y="5803334"/>
            <a:ext cx="76688" cy="76704"/>
          </a:xfrm>
          <a:prstGeom prst="ellipse">
            <a:avLst/>
          </a:prstGeom>
          <a:solidFill>
            <a:schemeClr val="tx1"/>
          </a:solidFill>
          <a:ln>
            <a:solidFill>
              <a:schemeClr val="tx2">
                <a:alpha val="7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0" name="直接连接符 39"/>
          <p:cNvCxnSpPr>
            <a:endCxn id="25" idx="5"/>
          </p:cNvCxnSpPr>
          <p:nvPr/>
        </p:nvCxnSpPr>
        <p:spPr>
          <a:xfrm flipH="1">
            <a:off x="11821876" y="493621"/>
            <a:ext cx="309357" cy="899107"/>
          </a:xfrm>
          <a:prstGeom prst="line">
            <a:avLst/>
          </a:prstGeom>
          <a:ln w="3175">
            <a:solidFill>
              <a:schemeClr val="tx2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/>
          <p:nvPr/>
        </p:nvCxnSpPr>
        <p:spPr>
          <a:xfrm rot="20700000">
            <a:off x="10699196" y="5292738"/>
            <a:ext cx="646109" cy="608142"/>
          </a:xfrm>
          <a:prstGeom prst="line">
            <a:avLst/>
          </a:prstGeom>
          <a:ln>
            <a:solidFill>
              <a:schemeClr val="tx2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椭圆 41"/>
          <p:cNvSpPr/>
          <p:nvPr/>
        </p:nvSpPr>
        <p:spPr>
          <a:xfrm rot="9525715" flipH="1">
            <a:off x="11999951" y="6214519"/>
            <a:ext cx="74367" cy="74383"/>
          </a:xfrm>
          <a:prstGeom prst="ellipse">
            <a:avLst/>
          </a:prstGeom>
          <a:solidFill>
            <a:schemeClr val="tx1"/>
          </a:solidFill>
          <a:ln>
            <a:solidFill>
              <a:schemeClr val="tx2">
                <a:alpha val="7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3" name="直接连接符 42"/>
          <p:cNvCxnSpPr>
            <a:stCxn id="38" idx="7"/>
          </p:cNvCxnSpPr>
          <p:nvPr/>
        </p:nvCxnSpPr>
        <p:spPr>
          <a:xfrm>
            <a:off x="11476844" y="5857142"/>
            <a:ext cx="512160" cy="377610"/>
          </a:xfrm>
          <a:prstGeom prst="line">
            <a:avLst/>
          </a:prstGeom>
          <a:ln>
            <a:solidFill>
              <a:schemeClr val="tx2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图片 4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455" y="1141095"/>
            <a:ext cx="7809865" cy="4182110"/>
          </a:xfrm>
          <a:prstGeom prst="rect">
            <a:avLst/>
          </a:prstGeom>
        </p:spPr>
      </p:pic>
      <p:sp>
        <p:nvSpPr>
          <p:cNvPr id="45" name="文本框 44"/>
          <p:cNvSpPr txBox="1"/>
          <p:nvPr/>
        </p:nvSpPr>
        <p:spPr>
          <a:xfrm>
            <a:off x="1085215" y="5253355"/>
            <a:ext cx="6849745" cy="1137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bg1">
                    <a:lumMod val="50000"/>
                  </a:schemeClr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MVC</a:t>
            </a: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 </a:t>
            </a:r>
          </a:p>
          <a:p>
            <a:r>
              <a:rPr lang="en-US" altLang="zh-CN" sz="1600" b="1" dirty="0">
                <a:solidFill>
                  <a:schemeClr val="bg1">
                    <a:lumMod val="50000"/>
                  </a:schemeClr>
                </a:solidFill>
                <a:latin typeface="Corbel Light" panose="020B0303020204020204" charset="0"/>
                <a:ea typeface="等线 Light" panose="02010600030101010101" charset="-122"/>
                <a:cs typeface="Corbel Light" panose="020B0303020204020204" charset="0"/>
              </a:rPr>
              <a:t>Model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   —— 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小程序云数据库 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—— json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让我们在设计数据结构时更加自由</a:t>
            </a:r>
            <a:endParaRPr lang="en-US" altLang="zh-CN" sz="1600" dirty="0">
              <a:solidFill>
                <a:schemeClr val="bg1">
                  <a:lumMod val="50000"/>
                </a:schemeClr>
              </a:solidFill>
              <a:latin typeface="等线" panose="02010600030101010101" charset="-122"/>
              <a:ea typeface="等线" panose="02010600030101010101" charset="-122"/>
              <a:cs typeface="等线" panose="02010600030101010101" charset="-122"/>
            </a:endParaRPr>
          </a:p>
          <a:p>
            <a:r>
              <a:rPr lang="en-US" altLang="zh-CN" sz="1600" b="1" dirty="0">
                <a:solidFill>
                  <a:schemeClr val="bg1">
                    <a:lumMod val="50000"/>
                  </a:schemeClr>
                </a:solidFill>
                <a:latin typeface="Corbel Light" panose="020B0303020204020204" charset="0"/>
                <a:ea typeface="等线" panose="02010600030101010101" charset="-122"/>
                <a:cs typeface="Corbel Light" panose="020B0303020204020204" charset="0"/>
              </a:rPr>
              <a:t>View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     —— 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微信小程序前端</a:t>
            </a:r>
            <a:endParaRPr lang="en-US" altLang="zh-CN" sz="1600" dirty="0">
              <a:solidFill>
                <a:schemeClr val="bg1">
                  <a:lumMod val="50000"/>
                </a:schemeClr>
              </a:solidFill>
              <a:latin typeface="等线" panose="02010600030101010101" charset="-122"/>
              <a:ea typeface="等线" panose="02010600030101010101" charset="-122"/>
              <a:cs typeface="等线" panose="02010600030101010101" charset="-122"/>
            </a:endParaRPr>
          </a:p>
          <a:p>
            <a:r>
              <a:rPr lang="en-US" altLang="zh-CN" sz="1600" b="1" dirty="0">
                <a:solidFill>
                  <a:schemeClr val="bg1">
                    <a:lumMod val="50000"/>
                  </a:schemeClr>
                </a:solidFill>
                <a:latin typeface="Corbel Light" panose="020B0303020204020204" charset="0"/>
                <a:ea typeface="等线" panose="02010600030101010101" charset="-122"/>
                <a:cs typeface="Corbel Light" panose="020B0303020204020204" charset="0"/>
              </a:rPr>
              <a:t>Control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 —— 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微信小程序云函数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3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4.81481E-6 L 0.03373 0.04399 " pathEditMode="relative" rAng="0" ptsTypes="AA">
                                      <p:cBhvr>
                                        <p:cTn id="15" dur="75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0" y="2199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63" presetClass="path" presetSubtype="0" decel="3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24349 -0.124074 L 0 0 E" pathEditMode="relative" ptsTypes="">
                                      <p:cBhvr>
                                        <p:cTn id="20" dur="1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1" presetID="6" presetClass="emph" presetSubtype="0" decel="3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1250" fill="hold"/>
                                        <p:tgtEl>
                                          <p:spTgt spid="2"/>
                                        </p:tgtEl>
                                      </p:cBhvr>
                                      <p:by x="150000" y="150000"/>
                                      <p:from x="146726" y="119179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6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9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1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2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3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4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6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3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2" grpId="2" animBg="1"/>
      <p:bldP spid="3" grpId="0"/>
      <p:bldP spid="3" grpId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42" grpId="0" animBg="1"/>
      <p:bldP spid="45" grpId="0"/>
      <p:bldP spid="45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>
            <a:stCxn id="28" idx="2"/>
            <a:endCxn id="27" idx="5"/>
          </p:cNvCxnSpPr>
          <p:nvPr/>
        </p:nvCxnSpPr>
        <p:spPr>
          <a:xfrm>
            <a:off x="311019" y="4017571"/>
            <a:ext cx="640772" cy="62060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>
            <a:stCxn id="22" idx="1"/>
            <a:endCxn id="21" idx="5"/>
          </p:cNvCxnSpPr>
          <p:nvPr/>
        </p:nvCxnSpPr>
        <p:spPr>
          <a:xfrm>
            <a:off x="114449" y="3156200"/>
            <a:ext cx="368021" cy="303909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>
            <a:stCxn id="21" idx="1"/>
            <a:endCxn id="28" idx="5"/>
          </p:cNvCxnSpPr>
          <p:nvPr/>
        </p:nvCxnSpPr>
        <p:spPr>
          <a:xfrm flipH="1">
            <a:off x="281621" y="3499120"/>
            <a:ext cx="232171" cy="502330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>
            <a:stCxn id="28" idx="7"/>
          </p:cNvCxnSpPr>
          <p:nvPr/>
        </p:nvCxnSpPr>
        <p:spPr>
          <a:xfrm flipH="1">
            <a:off x="126438" y="4026960"/>
            <a:ext cx="152395" cy="442546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>
            <a:stCxn id="23" idx="2"/>
          </p:cNvCxnSpPr>
          <p:nvPr/>
        </p:nvCxnSpPr>
        <p:spPr>
          <a:xfrm flipV="1">
            <a:off x="152387" y="4509317"/>
            <a:ext cx="511612" cy="46457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>
            <a:stCxn id="25" idx="4"/>
          </p:cNvCxnSpPr>
          <p:nvPr/>
        </p:nvCxnSpPr>
        <p:spPr>
          <a:xfrm flipV="1">
            <a:off x="413843" y="4544020"/>
            <a:ext cx="287319" cy="473135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>
            <a:endCxn id="30" idx="4"/>
          </p:cNvCxnSpPr>
          <p:nvPr/>
        </p:nvCxnSpPr>
        <p:spPr>
          <a:xfrm>
            <a:off x="47971" y="4573825"/>
            <a:ext cx="101544" cy="887011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>
            <a:stCxn id="25" idx="7"/>
          </p:cNvCxnSpPr>
          <p:nvPr/>
        </p:nvCxnSpPr>
        <p:spPr>
          <a:xfrm flipH="1">
            <a:off x="126361" y="5073643"/>
            <a:ext cx="256506" cy="425786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>
            <a:stCxn id="25" idx="1"/>
            <a:endCxn id="24" idx="5"/>
          </p:cNvCxnSpPr>
          <p:nvPr/>
        </p:nvCxnSpPr>
        <p:spPr>
          <a:xfrm>
            <a:off x="431883" y="5079001"/>
            <a:ext cx="159781" cy="937354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>
            <a:stCxn id="26" idx="4"/>
          </p:cNvCxnSpPr>
          <p:nvPr/>
        </p:nvCxnSpPr>
        <p:spPr>
          <a:xfrm flipH="1" flipV="1">
            <a:off x="717261" y="4531895"/>
            <a:ext cx="465790" cy="720891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>
            <a:stCxn id="24" idx="7"/>
            <a:endCxn id="30" idx="1"/>
          </p:cNvCxnSpPr>
          <p:nvPr/>
        </p:nvCxnSpPr>
        <p:spPr>
          <a:xfrm flipH="1" flipV="1">
            <a:off x="161866" y="5503176"/>
            <a:ext cx="425954" cy="548347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>
            <a:stCxn id="20" idx="3"/>
            <a:endCxn id="24" idx="0"/>
          </p:cNvCxnSpPr>
          <p:nvPr/>
        </p:nvCxnSpPr>
        <p:spPr>
          <a:xfrm flipV="1">
            <a:off x="387547" y="6060728"/>
            <a:ext cx="217060" cy="623641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>
            <a:stCxn id="25" idx="2"/>
            <a:endCxn id="26" idx="6"/>
          </p:cNvCxnSpPr>
          <p:nvPr/>
        </p:nvCxnSpPr>
        <p:spPr>
          <a:xfrm>
            <a:off x="444713" y="5055602"/>
            <a:ext cx="699551" cy="228326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>
            <a:stCxn id="29" idx="3"/>
            <a:endCxn id="27" idx="0"/>
          </p:cNvCxnSpPr>
          <p:nvPr/>
        </p:nvCxnSpPr>
        <p:spPr>
          <a:xfrm flipV="1">
            <a:off x="706168" y="4142022"/>
            <a:ext cx="263822" cy="350635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>
            <a:stCxn id="26" idx="0"/>
            <a:endCxn id="24" idx="2"/>
          </p:cNvCxnSpPr>
          <p:nvPr/>
        </p:nvCxnSpPr>
        <p:spPr>
          <a:xfrm flipH="1">
            <a:off x="632193" y="5322716"/>
            <a:ext cx="543214" cy="715863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>
            <a:stCxn id="24" idx="2"/>
            <a:endCxn id="31" idx="6"/>
          </p:cNvCxnSpPr>
          <p:nvPr/>
        </p:nvCxnSpPr>
        <p:spPr>
          <a:xfrm>
            <a:off x="632193" y="6038579"/>
            <a:ext cx="636954" cy="40098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>
            <a:stCxn id="31" idx="1"/>
            <a:endCxn id="32" idx="4"/>
          </p:cNvCxnSpPr>
          <p:nvPr/>
        </p:nvCxnSpPr>
        <p:spPr>
          <a:xfrm>
            <a:off x="1311066" y="6101664"/>
            <a:ext cx="553226" cy="400554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>
            <a:stCxn id="31" idx="0"/>
            <a:endCxn id="20" idx="2"/>
          </p:cNvCxnSpPr>
          <p:nvPr/>
        </p:nvCxnSpPr>
        <p:spPr>
          <a:xfrm flipH="1">
            <a:off x="397493" y="6107210"/>
            <a:ext cx="894563" cy="611255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椭圆 19"/>
          <p:cNvSpPr/>
          <p:nvPr/>
        </p:nvSpPr>
        <p:spPr>
          <a:xfrm rot="11174285">
            <a:off x="304955" y="6667017"/>
            <a:ext cx="92812" cy="92812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 rot="11174285">
            <a:off x="473116" y="3454599"/>
            <a:ext cx="50031" cy="50031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95886F"/>
              </a:solidFill>
            </a:endParaRPr>
          </a:p>
        </p:txBody>
      </p:sp>
      <p:sp>
        <p:nvSpPr>
          <p:cNvPr id="22" name="椭圆 21"/>
          <p:cNvSpPr/>
          <p:nvPr/>
        </p:nvSpPr>
        <p:spPr>
          <a:xfrm rot="11174285">
            <a:off x="57754" y="3094147"/>
            <a:ext cx="69731" cy="69731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rgbClr val="95886F"/>
              </a:solidFill>
            </a:endParaRPr>
          </a:p>
        </p:txBody>
      </p:sp>
      <p:sp>
        <p:nvSpPr>
          <p:cNvPr id="23" name="椭圆 22"/>
          <p:cNvSpPr/>
          <p:nvPr/>
        </p:nvSpPr>
        <p:spPr>
          <a:xfrm rot="11174285">
            <a:off x="82248" y="4516779"/>
            <a:ext cx="70347" cy="70347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rgbClr val="95886F"/>
              </a:solidFill>
            </a:endParaRPr>
          </a:p>
        </p:txBody>
      </p:sp>
      <p:sp>
        <p:nvSpPr>
          <p:cNvPr id="24" name="椭圆 23"/>
          <p:cNvSpPr/>
          <p:nvPr/>
        </p:nvSpPr>
        <p:spPr>
          <a:xfrm rot="11174285">
            <a:off x="582310" y="6010845"/>
            <a:ext cx="50031" cy="50031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 rot="11174285">
            <a:off x="375188" y="5016948"/>
            <a:ext cx="69731" cy="69731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rgbClr val="95886F"/>
              </a:solidFill>
            </a:endParaRPr>
          </a:p>
        </p:txBody>
      </p:sp>
      <p:sp>
        <p:nvSpPr>
          <p:cNvPr id="26" name="椭圆 25"/>
          <p:cNvSpPr/>
          <p:nvPr/>
        </p:nvSpPr>
        <p:spPr>
          <a:xfrm rot="11174285">
            <a:off x="1144056" y="5252577"/>
            <a:ext cx="70347" cy="70347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95886F"/>
              </a:solidFill>
            </a:endParaRPr>
          </a:p>
        </p:txBody>
      </p:sp>
      <p:sp>
        <p:nvSpPr>
          <p:cNvPr id="27" name="椭圆 26"/>
          <p:cNvSpPr/>
          <p:nvPr/>
        </p:nvSpPr>
        <p:spPr>
          <a:xfrm rot="11174285">
            <a:off x="938639" y="4071884"/>
            <a:ext cx="70347" cy="70347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rgbClr val="95886F"/>
              </a:solidFill>
            </a:endParaRPr>
          </a:p>
        </p:txBody>
      </p:sp>
      <p:sp>
        <p:nvSpPr>
          <p:cNvPr id="28" name="椭圆 27"/>
          <p:cNvSpPr/>
          <p:nvPr/>
        </p:nvSpPr>
        <p:spPr>
          <a:xfrm rot="11174285">
            <a:off x="274836" y="3997454"/>
            <a:ext cx="36291" cy="36291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95886F"/>
              </a:solidFill>
            </a:endParaRPr>
          </a:p>
        </p:txBody>
      </p:sp>
      <p:sp>
        <p:nvSpPr>
          <p:cNvPr id="29" name="椭圆 28"/>
          <p:cNvSpPr/>
          <p:nvPr/>
        </p:nvSpPr>
        <p:spPr>
          <a:xfrm rot="11174285">
            <a:off x="677838" y="4486705"/>
            <a:ext cx="31836" cy="31836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95886F"/>
              </a:solidFill>
            </a:endParaRPr>
          </a:p>
        </p:txBody>
      </p:sp>
      <p:sp>
        <p:nvSpPr>
          <p:cNvPr id="30" name="椭圆 29"/>
          <p:cNvSpPr/>
          <p:nvPr/>
        </p:nvSpPr>
        <p:spPr>
          <a:xfrm rot="11174285">
            <a:off x="123052" y="5460694"/>
            <a:ext cx="47738" cy="47738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 rot="11174285">
            <a:off x="1268993" y="6055615"/>
            <a:ext cx="51748" cy="51748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 rot="11174285">
            <a:off x="1825297" y="6502010"/>
            <a:ext cx="70347" cy="70347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 rot="11174285">
            <a:off x="2250812" y="7014678"/>
            <a:ext cx="97490" cy="97490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 rot="11174285">
            <a:off x="2992857" y="6770139"/>
            <a:ext cx="69731" cy="69731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 rot="11174285">
            <a:off x="2096191" y="6089493"/>
            <a:ext cx="42564" cy="42564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6" name="直接连接符 35"/>
          <p:cNvCxnSpPr>
            <a:endCxn id="22" idx="5"/>
          </p:cNvCxnSpPr>
          <p:nvPr/>
        </p:nvCxnSpPr>
        <p:spPr>
          <a:xfrm>
            <a:off x="-278951" y="2488988"/>
            <a:ext cx="349742" cy="612838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/>
        </p:nvCxnSpPr>
        <p:spPr>
          <a:xfrm flipH="1">
            <a:off x="1269146" y="6564320"/>
            <a:ext cx="587502" cy="552856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/>
        </p:nvCxnSpPr>
        <p:spPr>
          <a:xfrm flipH="1">
            <a:off x="973488" y="647670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>
            <a:endCxn id="45" idx="4"/>
          </p:cNvCxnSpPr>
          <p:nvPr/>
        </p:nvCxnSpPr>
        <p:spPr>
          <a:xfrm flipV="1">
            <a:off x="10849455" y="72590"/>
            <a:ext cx="717471" cy="121294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>
            <a:endCxn id="45" idx="0"/>
          </p:cNvCxnSpPr>
          <p:nvPr/>
        </p:nvCxnSpPr>
        <p:spPr>
          <a:xfrm flipH="1" flipV="1">
            <a:off x="11641601" y="62152"/>
            <a:ext cx="879303" cy="402045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>
            <a:endCxn id="48" idx="7"/>
          </p:cNvCxnSpPr>
          <p:nvPr/>
        </p:nvCxnSpPr>
        <p:spPr>
          <a:xfrm flipH="1" flipV="1">
            <a:off x="11021720" y="1233762"/>
            <a:ext cx="1248321" cy="187468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>
            <a:endCxn id="45" idx="5"/>
          </p:cNvCxnSpPr>
          <p:nvPr/>
        </p:nvCxnSpPr>
        <p:spPr>
          <a:xfrm flipH="1" flipV="1">
            <a:off x="11581921" y="100103"/>
            <a:ext cx="741582" cy="1361474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>
            <a:stCxn id="45" idx="6"/>
            <a:endCxn id="48" idx="1"/>
          </p:cNvCxnSpPr>
          <p:nvPr/>
        </p:nvCxnSpPr>
        <p:spPr>
          <a:xfrm flipH="1">
            <a:off x="11014716" y="108442"/>
            <a:ext cx="595288" cy="1075221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椭圆 44"/>
          <p:cNvSpPr/>
          <p:nvPr/>
        </p:nvSpPr>
        <p:spPr>
          <a:xfrm rot="4922515">
            <a:off x="11562792" y="29669"/>
            <a:ext cx="82942" cy="75402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 rot="4922515">
            <a:off x="12483315" y="485620"/>
            <a:ext cx="66025" cy="60022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7" name="直接连接符 46"/>
          <p:cNvCxnSpPr>
            <a:stCxn id="46" idx="5"/>
            <a:endCxn id="53" idx="1"/>
          </p:cNvCxnSpPr>
          <p:nvPr/>
        </p:nvCxnSpPr>
        <p:spPr>
          <a:xfrm flipH="1">
            <a:off x="12284366" y="541687"/>
            <a:ext cx="214175" cy="878001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椭圆 47"/>
          <p:cNvSpPr/>
          <p:nvPr/>
        </p:nvSpPr>
        <p:spPr>
          <a:xfrm rot="4922515">
            <a:off x="10959674" y="1179377"/>
            <a:ext cx="71542" cy="65038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9" name="直接连接符 48"/>
          <p:cNvCxnSpPr/>
          <p:nvPr/>
        </p:nvCxnSpPr>
        <p:spPr>
          <a:xfrm rot="4922515" flipH="1">
            <a:off x="10450674" y="718584"/>
            <a:ext cx="921070" cy="17273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/>
          <p:cNvCxnSpPr>
            <a:stCxn id="52" idx="1"/>
          </p:cNvCxnSpPr>
          <p:nvPr/>
        </p:nvCxnSpPr>
        <p:spPr>
          <a:xfrm flipV="1">
            <a:off x="9876855" y="199642"/>
            <a:ext cx="931465" cy="500410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/>
          <p:cNvCxnSpPr>
            <a:stCxn id="52" idx="7"/>
          </p:cNvCxnSpPr>
          <p:nvPr/>
        </p:nvCxnSpPr>
        <p:spPr>
          <a:xfrm>
            <a:off x="9885337" y="760733"/>
            <a:ext cx="1083225" cy="479060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椭圆 51"/>
          <p:cNvSpPr/>
          <p:nvPr/>
        </p:nvSpPr>
        <p:spPr>
          <a:xfrm rot="4922515">
            <a:off x="9810188" y="694861"/>
            <a:ext cx="86651" cy="78774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 rot="4922515">
            <a:off x="12220553" y="1414720"/>
            <a:ext cx="82942" cy="75402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 rot="4922515">
            <a:off x="10733240" y="142426"/>
            <a:ext cx="115605" cy="105095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椭圆 54"/>
          <p:cNvSpPr/>
          <p:nvPr/>
        </p:nvSpPr>
        <p:spPr>
          <a:xfrm rot="11174285">
            <a:off x="11403684" y="1570680"/>
            <a:ext cx="114883" cy="104439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椭圆 55"/>
          <p:cNvSpPr/>
          <p:nvPr/>
        </p:nvSpPr>
        <p:spPr>
          <a:xfrm rot="11174285">
            <a:off x="9179546" y="247236"/>
            <a:ext cx="82172" cy="74702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椭圆 56"/>
          <p:cNvSpPr/>
          <p:nvPr/>
        </p:nvSpPr>
        <p:spPr>
          <a:xfrm rot="11174285">
            <a:off x="10121524" y="1249677"/>
            <a:ext cx="50157" cy="45598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8" name="直接连接符 57"/>
          <p:cNvCxnSpPr>
            <a:stCxn id="56" idx="1"/>
            <a:endCxn id="52" idx="2"/>
          </p:cNvCxnSpPr>
          <p:nvPr/>
        </p:nvCxnSpPr>
        <p:spPr>
          <a:xfrm>
            <a:off x="9246642" y="313998"/>
            <a:ext cx="600872" cy="377341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58"/>
          <p:cNvCxnSpPr>
            <a:stCxn id="56" idx="3"/>
          </p:cNvCxnSpPr>
          <p:nvPr/>
        </p:nvCxnSpPr>
        <p:spPr>
          <a:xfrm flipV="1">
            <a:off x="9252382" y="-142065"/>
            <a:ext cx="675550" cy="403554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文本框 90"/>
          <p:cNvSpPr txBox="1"/>
          <p:nvPr/>
        </p:nvSpPr>
        <p:spPr>
          <a:xfrm>
            <a:off x="258445" y="66040"/>
            <a:ext cx="398272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j-lt"/>
                <a:ea typeface="+mj-lt"/>
                <a:cs typeface="+mj-lt"/>
              </a:rPr>
              <a:t>04  </a:t>
            </a:r>
            <a:r>
              <a:rPr lang="zh-CN" altLang="en-US" sz="2800" dirty="0">
                <a:solidFill>
                  <a:schemeClr val="tx1"/>
                </a:solidFill>
                <a:latin typeface="+mj-lt"/>
                <a:ea typeface="+mj-lt"/>
                <a:cs typeface="+mj-lt"/>
              </a:rPr>
              <a:t>运营推广</a:t>
            </a:r>
            <a:r>
              <a:rPr lang="en-US" altLang="zh-CN" sz="2800" dirty="0">
                <a:solidFill>
                  <a:schemeClr val="tx1"/>
                </a:solidFill>
                <a:latin typeface="+mj-lt"/>
                <a:ea typeface="+mj-lt"/>
                <a:cs typeface="+mj-lt"/>
              </a:rPr>
              <a:t> </a:t>
            </a:r>
          </a:p>
        </p:txBody>
      </p:sp>
      <p:sp>
        <p:nvSpPr>
          <p:cNvPr id="61" name="文本框 60"/>
          <p:cNvSpPr txBox="1"/>
          <p:nvPr/>
        </p:nvSpPr>
        <p:spPr>
          <a:xfrm>
            <a:off x="7034282" y="2933514"/>
            <a:ext cx="2956956" cy="1712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校园场景推广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应用场景拓宽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定制合作场景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dirty="0"/>
          </a:p>
        </p:txBody>
      </p:sp>
      <p:pic>
        <p:nvPicPr>
          <p:cNvPr id="60" name="图片 59">
            <a:extLst>
              <a:ext uri="{FF2B5EF4-FFF2-40B4-BE49-F238E27FC236}">
                <a16:creationId xmlns:a16="http://schemas.microsoft.com/office/drawing/2014/main" id="{A95A0992-148A-45DF-B040-DCC43B5E2F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4637" y="1996463"/>
            <a:ext cx="3414100" cy="3586239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1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6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1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3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5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6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7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9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0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1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2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3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5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6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7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8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9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1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2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3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4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5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7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8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9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0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1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3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4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5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6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7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9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0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1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2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3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5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6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7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8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9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1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2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3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4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5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7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8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9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0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1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3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4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5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6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7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2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7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2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4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5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7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2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7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2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7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9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0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4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5" presetID="42" presetClass="path" presetSubtype="0" decel="3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08333E-6 -4.81481E-6 L 0.03373 0.04399 " pathEditMode="relative" rAng="0" ptsTypes="AA">
                                      <p:cBhvr>
                                        <p:cTn id="326" dur="750" spd="-100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0" y="2199"/>
                                    </p:animMotion>
                                  </p:childTnLst>
                                </p:cTn>
                              </p:par>
                              <p:par>
                                <p:cTn id="327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bldLvl="0" animBg="1"/>
      <p:bldP spid="21" grpId="0" bldLvl="0" animBg="1"/>
      <p:bldP spid="22" grpId="0" bldLvl="0" animBg="1"/>
      <p:bldP spid="23" grpId="0" bldLvl="0" animBg="1"/>
      <p:bldP spid="24" grpId="0" bldLvl="0" animBg="1"/>
      <p:bldP spid="25" grpId="0" bldLvl="0" animBg="1"/>
      <p:bldP spid="26" grpId="0" bldLvl="0" animBg="1"/>
      <p:bldP spid="27" grpId="0" bldLvl="0" animBg="1"/>
      <p:bldP spid="28" grpId="0" bldLvl="0" animBg="1"/>
      <p:bldP spid="29" grpId="0" bldLvl="0" animBg="1"/>
      <p:bldP spid="30" grpId="0" bldLvl="0" animBg="1"/>
      <p:bldP spid="31" grpId="0" bldLvl="0" animBg="1"/>
      <p:bldP spid="32" grpId="0" bldLvl="0" animBg="1"/>
      <p:bldP spid="33" grpId="0" bldLvl="0" animBg="1"/>
      <p:bldP spid="34" grpId="0" bldLvl="0" animBg="1"/>
      <p:bldP spid="35" grpId="0" bldLvl="0" animBg="1"/>
      <p:bldP spid="45" grpId="0" bldLvl="0" animBg="1"/>
      <p:bldP spid="46" grpId="0" bldLvl="0" animBg="1"/>
      <p:bldP spid="48" grpId="0" bldLvl="0" animBg="1"/>
      <p:bldP spid="52" grpId="0" bldLvl="0" animBg="1"/>
      <p:bldP spid="53" grpId="0" bldLvl="0" animBg="1"/>
      <p:bldP spid="54" grpId="0" bldLvl="0" animBg="1"/>
      <p:bldP spid="55" grpId="0" bldLvl="0" animBg="1"/>
      <p:bldP spid="56" grpId="0" bldLvl="0" animBg="1"/>
      <p:bldP spid="57" grpId="0" bldLvl="0" animBg="1"/>
      <p:bldP spid="91" grpId="0"/>
      <p:bldP spid="91" grpId="1"/>
      <p:bldP spid="6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>
            <a:endCxn id="7" idx="4"/>
          </p:cNvCxnSpPr>
          <p:nvPr/>
        </p:nvCxnSpPr>
        <p:spPr>
          <a:xfrm flipV="1">
            <a:off x="10849455" y="72590"/>
            <a:ext cx="717471" cy="121294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>
            <a:endCxn id="7" idx="0"/>
          </p:cNvCxnSpPr>
          <p:nvPr/>
        </p:nvCxnSpPr>
        <p:spPr>
          <a:xfrm flipH="1" flipV="1">
            <a:off x="11641601" y="62152"/>
            <a:ext cx="879303" cy="402045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>
            <a:endCxn id="10" idx="7"/>
          </p:cNvCxnSpPr>
          <p:nvPr/>
        </p:nvCxnSpPr>
        <p:spPr>
          <a:xfrm flipH="1" flipV="1">
            <a:off x="11021720" y="1233762"/>
            <a:ext cx="1248321" cy="187468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>
            <a:endCxn id="7" idx="5"/>
          </p:cNvCxnSpPr>
          <p:nvPr/>
        </p:nvCxnSpPr>
        <p:spPr>
          <a:xfrm flipH="1" flipV="1">
            <a:off x="11581921" y="100103"/>
            <a:ext cx="741582" cy="1361474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>
            <a:stCxn id="7" idx="6"/>
            <a:endCxn id="10" idx="1"/>
          </p:cNvCxnSpPr>
          <p:nvPr/>
        </p:nvCxnSpPr>
        <p:spPr>
          <a:xfrm flipH="1">
            <a:off x="11014716" y="108442"/>
            <a:ext cx="595288" cy="1075221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椭圆 6"/>
          <p:cNvSpPr/>
          <p:nvPr/>
        </p:nvSpPr>
        <p:spPr>
          <a:xfrm rot="4922515">
            <a:off x="11562792" y="29669"/>
            <a:ext cx="82942" cy="75402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 rot="4922515">
            <a:off x="12483315" y="485620"/>
            <a:ext cx="66025" cy="60022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连接符 8"/>
          <p:cNvCxnSpPr>
            <a:stCxn id="8" idx="5"/>
            <a:endCxn id="15" idx="1"/>
          </p:cNvCxnSpPr>
          <p:nvPr/>
        </p:nvCxnSpPr>
        <p:spPr>
          <a:xfrm flipH="1">
            <a:off x="12284366" y="541687"/>
            <a:ext cx="214175" cy="878001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椭圆 9"/>
          <p:cNvSpPr/>
          <p:nvPr/>
        </p:nvSpPr>
        <p:spPr>
          <a:xfrm rot="4922515">
            <a:off x="10959674" y="1179377"/>
            <a:ext cx="71542" cy="65038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" name="直接连接符 10"/>
          <p:cNvCxnSpPr/>
          <p:nvPr/>
        </p:nvCxnSpPr>
        <p:spPr>
          <a:xfrm rot="4922515" flipH="1">
            <a:off x="10450674" y="718584"/>
            <a:ext cx="921070" cy="17273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>
            <a:stCxn id="14" idx="1"/>
          </p:cNvCxnSpPr>
          <p:nvPr/>
        </p:nvCxnSpPr>
        <p:spPr>
          <a:xfrm flipV="1">
            <a:off x="9876855" y="199642"/>
            <a:ext cx="931465" cy="500410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>
            <a:stCxn id="14" idx="7"/>
          </p:cNvCxnSpPr>
          <p:nvPr/>
        </p:nvCxnSpPr>
        <p:spPr>
          <a:xfrm>
            <a:off x="9885337" y="760733"/>
            <a:ext cx="1083225" cy="479060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椭圆 13"/>
          <p:cNvSpPr/>
          <p:nvPr/>
        </p:nvSpPr>
        <p:spPr>
          <a:xfrm rot="4922515">
            <a:off x="9810188" y="694861"/>
            <a:ext cx="86651" cy="78774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 rot="4922515">
            <a:off x="12220553" y="1414720"/>
            <a:ext cx="82942" cy="75402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 rot="4922515">
            <a:off x="10733240" y="142426"/>
            <a:ext cx="115605" cy="105095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 rot="11174285">
            <a:off x="11403684" y="1570680"/>
            <a:ext cx="114883" cy="104439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 rot="11174285">
            <a:off x="9179546" y="247236"/>
            <a:ext cx="82172" cy="74702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 rot="11174285">
            <a:off x="10121524" y="1249677"/>
            <a:ext cx="50157" cy="45598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0" name="直接连接符 19"/>
          <p:cNvCxnSpPr>
            <a:stCxn id="18" idx="1"/>
            <a:endCxn id="14" idx="2"/>
          </p:cNvCxnSpPr>
          <p:nvPr/>
        </p:nvCxnSpPr>
        <p:spPr>
          <a:xfrm>
            <a:off x="9246642" y="313998"/>
            <a:ext cx="600872" cy="377341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>
            <a:stCxn id="18" idx="3"/>
          </p:cNvCxnSpPr>
          <p:nvPr/>
        </p:nvCxnSpPr>
        <p:spPr>
          <a:xfrm flipV="1">
            <a:off x="9252382" y="-142065"/>
            <a:ext cx="675550" cy="403554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>
            <a:stCxn id="48" idx="2"/>
            <a:endCxn id="47" idx="5"/>
          </p:cNvCxnSpPr>
          <p:nvPr/>
        </p:nvCxnSpPr>
        <p:spPr>
          <a:xfrm>
            <a:off x="311019" y="4017571"/>
            <a:ext cx="640772" cy="62060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>
            <a:stCxn id="42" idx="1"/>
            <a:endCxn id="41" idx="5"/>
          </p:cNvCxnSpPr>
          <p:nvPr/>
        </p:nvCxnSpPr>
        <p:spPr>
          <a:xfrm>
            <a:off x="114449" y="3156200"/>
            <a:ext cx="368021" cy="303909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>
            <a:stCxn id="41" idx="1"/>
            <a:endCxn id="48" idx="5"/>
          </p:cNvCxnSpPr>
          <p:nvPr/>
        </p:nvCxnSpPr>
        <p:spPr>
          <a:xfrm flipH="1">
            <a:off x="281621" y="3499120"/>
            <a:ext cx="232171" cy="502330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>
            <a:stCxn id="48" idx="7"/>
          </p:cNvCxnSpPr>
          <p:nvPr/>
        </p:nvCxnSpPr>
        <p:spPr>
          <a:xfrm flipH="1">
            <a:off x="126438" y="4026960"/>
            <a:ext cx="152395" cy="442546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>
            <a:stCxn id="43" idx="2"/>
          </p:cNvCxnSpPr>
          <p:nvPr/>
        </p:nvCxnSpPr>
        <p:spPr>
          <a:xfrm flipV="1">
            <a:off x="152387" y="4509317"/>
            <a:ext cx="511612" cy="46457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>
            <a:stCxn id="45" idx="4"/>
          </p:cNvCxnSpPr>
          <p:nvPr/>
        </p:nvCxnSpPr>
        <p:spPr>
          <a:xfrm flipV="1">
            <a:off x="413843" y="4544020"/>
            <a:ext cx="287319" cy="473135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>
            <a:endCxn id="50" idx="4"/>
          </p:cNvCxnSpPr>
          <p:nvPr/>
        </p:nvCxnSpPr>
        <p:spPr>
          <a:xfrm>
            <a:off x="47971" y="4573825"/>
            <a:ext cx="101544" cy="887011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>
            <a:stCxn id="45" idx="7"/>
          </p:cNvCxnSpPr>
          <p:nvPr/>
        </p:nvCxnSpPr>
        <p:spPr>
          <a:xfrm flipH="1">
            <a:off x="126361" y="5073643"/>
            <a:ext cx="256506" cy="425786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>
            <a:stCxn id="45" idx="1"/>
            <a:endCxn id="44" idx="5"/>
          </p:cNvCxnSpPr>
          <p:nvPr/>
        </p:nvCxnSpPr>
        <p:spPr>
          <a:xfrm>
            <a:off x="431883" y="5079001"/>
            <a:ext cx="159781" cy="937354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>
            <a:stCxn id="46" idx="4"/>
          </p:cNvCxnSpPr>
          <p:nvPr/>
        </p:nvCxnSpPr>
        <p:spPr>
          <a:xfrm flipH="1" flipV="1">
            <a:off x="717261" y="4531895"/>
            <a:ext cx="465790" cy="720891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>
            <a:stCxn id="44" idx="7"/>
            <a:endCxn id="50" idx="1"/>
          </p:cNvCxnSpPr>
          <p:nvPr/>
        </p:nvCxnSpPr>
        <p:spPr>
          <a:xfrm flipH="1" flipV="1">
            <a:off x="161866" y="5503176"/>
            <a:ext cx="425954" cy="548347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>
            <a:stCxn id="40" idx="3"/>
            <a:endCxn id="44" idx="0"/>
          </p:cNvCxnSpPr>
          <p:nvPr/>
        </p:nvCxnSpPr>
        <p:spPr>
          <a:xfrm flipV="1">
            <a:off x="387547" y="6060728"/>
            <a:ext cx="217060" cy="623641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>
            <a:stCxn id="45" idx="2"/>
            <a:endCxn id="46" idx="6"/>
          </p:cNvCxnSpPr>
          <p:nvPr/>
        </p:nvCxnSpPr>
        <p:spPr>
          <a:xfrm>
            <a:off x="444713" y="5055602"/>
            <a:ext cx="699551" cy="228326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>
            <a:stCxn id="49" idx="3"/>
            <a:endCxn id="47" idx="0"/>
          </p:cNvCxnSpPr>
          <p:nvPr/>
        </p:nvCxnSpPr>
        <p:spPr>
          <a:xfrm flipV="1">
            <a:off x="706168" y="4142022"/>
            <a:ext cx="263822" cy="350635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>
            <a:stCxn id="46" idx="0"/>
            <a:endCxn id="44" idx="2"/>
          </p:cNvCxnSpPr>
          <p:nvPr/>
        </p:nvCxnSpPr>
        <p:spPr>
          <a:xfrm flipH="1">
            <a:off x="632193" y="5322716"/>
            <a:ext cx="543214" cy="715863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>
            <a:stCxn id="44" idx="2"/>
            <a:endCxn id="51" idx="6"/>
          </p:cNvCxnSpPr>
          <p:nvPr/>
        </p:nvCxnSpPr>
        <p:spPr>
          <a:xfrm>
            <a:off x="632193" y="6038579"/>
            <a:ext cx="636954" cy="40098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/>
          <p:cNvCxnSpPr>
            <a:stCxn id="51" idx="1"/>
            <a:endCxn id="52" idx="4"/>
          </p:cNvCxnSpPr>
          <p:nvPr/>
        </p:nvCxnSpPr>
        <p:spPr>
          <a:xfrm>
            <a:off x="1311066" y="6101664"/>
            <a:ext cx="553226" cy="400554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>
            <a:stCxn id="51" idx="0"/>
            <a:endCxn id="40" idx="2"/>
          </p:cNvCxnSpPr>
          <p:nvPr/>
        </p:nvCxnSpPr>
        <p:spPr>
          <a:xfrm flipH="1">
            <a:off x="397493" y="6107210"/>
            <a:ext cx="894563" cy="611255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椭圆 39"/>
          <p:cNvSpPr/>
          <p:nvPr/>
        </p:nvSpPr>
        <p:spPr>
          <a:xfrm rot="11174285">
            <a:off x="304955" y="6667017"/>
            <a:ext cx="92812" cy="92812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 rot="11174285">
            <a:off x="473116" y="3454599"/>
            <a:ext cx="50031" cy="50031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1"/>
          <p:cNvSpPr/>
          <p:nvPr/>
        </p:nvSpPr>
        <p:spPr>
          <a:xfrm rot="11174285">
            <a:off x="57754" y="3094147"/>
            <a:ext cx="69731" cy="69731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 rot="11174285">
            <a:off x="82248" y="4516779"/>
            <a:ext cx="70347" cy="70347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 rot="11174285">
            <a:off x="582310" y="6010845"/>
            <a:ext cx="50031" cy="50031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 rot="11174285">
            <a:off x="375188" y="5016948"/>
            <a:ext cx="69731" cy="69731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 rot="11174285">
            <a:off x="1144056" y="5252577"/>
            <a:ext cx="70347" cy="70347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 rot="11174285">
            <a:off x="938639" y="4071884"/>
            <a:ext cx="70347" cy="70347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 rot="11174285">
            <a:off x="274836" y="3997454"/>
            <a:ext cx="36291" cy="36291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 rot="11174285">
            <a:off x="677838" y="4486705"/>
            <a:ext cx="31836" cy="31836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 rot="11174285">
            <a:off x="123052" y="5460694"/>
            <a:ext cx="47738" cy="47738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 rot="11174285">
            <a:off x="1268993" y="6055615"/>
            <a:ext cx="51748" cy="51748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 rot="11174285">
            <a:off x="1825297" y="6502010"/>
            <a:ext cx="70347" cy="70347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 rot="11174285">
            <a:off x="2250812" y="7014678"/>
            <a:ext cx="97490" cy="97490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7B91A1"/>
              </a:solidFill>
            </a:endParaRPr>
          </a:p>
        </p:txBody>
      </p:sp>
      <p:sp>
        <p:nvSpPr>
          <p:cNvPr id="54" name="椭圆 53"/>
          <p:cNvSpPr/>
          <p:nvPr/>
        </p:nvSpPr>
        <p:spPr>
          <a:xfrm rot="11174285">
            <a:off x="2992857" y="6770139"/>
            <a:ext cx="69731" cy="69731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7B91A1"/>
              </a:solidFill>
            </a:endParaRPr>
          </a:p>
        </p:txBody>
      </p:sp>
      <p:sp>
        <p:nvSpPr>
          <p:cNvPr id="55" name="椭圆 54"/>
          <p:cNvSpPr/>
          <p:nvPr/>
        </p:nvSpPr>
        <p:spPr>
          <a:xfrm rot="11174285">
            <a:off x="2096191" y="6089493"/>
            <a:ext cx="42564" cy="42564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6" name="直接连接符 55"/>
          <p:cNvCxnSpPr>
            <a:endCxn id="42" idx="5"/>
          </p:cNvCxnSpPr>
          <p:nvPr/>
        </p:nvCxnSpPr>
        <p:spPr>
          <a:xfrm>
            <a:off x="-278951" y="2488988"/>
            <a:ext cx="349742" cy="612838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连接符 56"/>
          <p:cNvCxnSpPr/>
          <p:nvPr/>
        </p:nvCxnSpPr>
        <p:spPr>
          <a:xfrm flipH="1">
            <a:off x="1269146" y="6564320"/>
            <a:ext cx="587502" cy="552856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文本框 57"/>
          <p:cNvSpPr txBox="1"/>
          <p:nvPr/>
        </p:nvSpPr>
        <p:spPr>
          <a:xfrm>
            <a:off x="258445" y="66040"/>
            <a:ext cx="293687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n-lt"/>
              </a:rPr>
              <a:t>04  </a:t>
            </a:r>
            <a:r>
              <a:rPr lang="en-US" altLang="zh-CN" sz="2800" dirty="0">
                <a:solidFill>
                  <a:schemeClr val="tx1"/>
                </a:solidFill>
                <a:latin typeface="+mj-lt"/>
                <a:ea typeface="+mj-lt"/>
                <a:cs typeface="+mj-lt"/>
              </a:rPr>
              <a:t>商业分析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59" name="直接连接符 58"/>
          <p:cNvCxnSpPr/>
          <p:nvPr/>
        </p:nvCxnSpPr>
        <p:spPr>
          <a:xfrm flipH="1">
            <a:off x="973488" y="647670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17"/>
          <p:cNvSpPr txBox="1"/>
          <p:nvPr/>
        </p:nvSpPr>
        <p:spPr>
          <a:xfrm>
            <a:off x="2252980" y="1585595"/>
            <a:ext cx="3662045" cy="1124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marR="0" lvl="0" indent="-17145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7B91A1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如在统计结果呈现上做出更智能，更精准的展现</a:t>
            </a:r>
          </a:p>
          <a:p>
            <a:pPr marL="171450" marR="0" lvl="0" indent="-17145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7B91A1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如在用户可保存的表单数量，类数量上施加相应的付费等级</a:t>
            </a:r>
          </a:p>
        </p:txBody>
      </p:sp>
      <p:sp>
        <p:nvSpPr>
          <p:cNvPr id="61" name="TextBox 18"/>
          <p:cNvSpPr txBox="1"/>
          <p:nvPr/>
        </p:nvSpPr>
        <p:spPr>
          <a:xfrm>
            <a:off x="2252944" y="1299073"/>
            <a:ext cx="2423795" cy="384810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7B91A1"/>
                </a:solidFill>
                <a:effectLst/>
                <a:uLnTx/>
                <a:uFillTx/>
                <a:latin typeface="+mj-lt"/>
                <a:ea typeface="+mj-lt"/>
                <a:cs typeface="Lato Regular"/>
              </a:rPr>
              <a:t>提供更精细化的付费功能</a:t>
            </a:r>
          </a:p>
        </p:txBody>
      </p:sp>
      <p:grpSp>
        <p:nvGrpSpPr>
          <p:cNvPr id="62" name="Group 19"/>
          <p:cNvGrpSpPr/>
          <p:nvPr/>
        </p:nvGrpSpPr>
        <p:grpSpPr>
          <a:xfrm>
            <a:off x="1526302" y="1406975"/>
            <a:ext cx="609600" cy="609600"/>
            <a:chOff x="1724485" y="2698702"/>
            <a:chExt cx="609600" cy="609600"/>
          </a:xfrm>
        </p:grpSpPr>
        <p:sp>
          <p:nvSpPr>
            <p:cNvPr id="63" name="Oval 20"/>
            <p:cNvSpPr/>
            <p:nvPr/>
          </p:nvSpPr>
          <p:spPr>
            <a:xfrm>
              <a:off x="1724485" y="2698702"/>
              <a:ext cx="609600" cy="6096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64" name="TextBox 21"/>
            <p:cNvSpPr txBox="1"/>
            <p:nvPr/>
          </p:nvSpPr>
          <p:spPr>
            <a:xfrm>
              <a:off x="1787873" y="2803447"/>
              <a:ext cx="48282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ebas Neue Regular"/>
                  <a:ea typeface="+mn-ea"/>
                  <a:cs typeface="+mn-cs"/>
                </a:rPr>
                <a:t>01</a:t>
              </a:r>
            </a:p>
          </p:txBody>
        </p:sp>
      </p:grpSp>
      <p:sp>
        <p:nvSpPr>
          <p:cNvPr id="65" name="TextBox 22"/>
          <p:cNvSpPr txBox="1"/>
          <p:nvPr/>
        </p:nvSpPr>
        <p:spPr>
          <a:xfrm>
            <a:off x="2252980" y="3223003"/>
            <a:ext cx="3662045" cy="1124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7B91A1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参考问卷星等类似工具平台，我们可以在产品页面中，创建表单完毕后等处添加相应的广告页，由于我们小程序广泛的传播属性，会为广告带来较高的点击率，从中获取盈利</a:t>
            </a:r>
          </a:p>
        </p:txBody>
      </p:sp>
      <p:sp>
        <p:nvSpPr>
          <p:cNvPr id="66" name="TextBox 23"/>
          <p:cNvSpPr txBox="1"/>
          <p:nvPr/>
        </p:nvSpPr>
        <p:spPr>
          <a:xfrm>
            <a:off x="2252944" y="2936658"/>
            <a:ext cx="1200785" cy="384810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7B91A1"/>
                </a:solidFill>
                <a:effectLst/>
                <a:uLnTx/>
                <a:uFillTx/>
                <a:latin typeface="+mj-lt"/>
                <a:ea typeface="+mj-lt"/>
                <a:cs typeface="Lato Regular"/>
              </a:rPr>
              <a:t>提供广告位</a:t>
            </a:r>
          </a:p>
        </p:txBody>
      </p:sp>
      <p:grpSp>
        <p:nvGrpSpPr>
          <p:cNvPr id="67" name="Group 24"/>
          <p:cNvGrpSpPr/>
          <p:nvPr/>
        </p:nvGrpSpPr>
        <p:grpSpPr>
          <a:xfrm>
            <a:off x="1526302" y="3044560"/>
            <a:ext cx="609600" cy="609600"/>
            <a:chOff x="1724485" y="3623300"/>
            <a:chExt cx="609600" cy="609600"/>
          </a:xfrm>
        </p:grpSpPr>
        <p:sp>
          <p:nvSpPr>
            <p:cNvPr id="68" name="Oval 25"/>
            <p:cNvSpPr/>
            <p:nvPr/>
          </p:nvSpPr>
          <p:spPr>
            <a:xfrm>
              <a:off x="1724485" y="3623300"/>
              <a:ext cx="609600" cy="6096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69" name="TextBox 26"/>
            <p:cNvSpPr txBox="1"/>
            <p:nvPr/>
          </p:nvSpPr>
          <p:spPr>
            <a:xfrm>
              <a:off x="1787873" y="3729536"/>
              <a:ext cx="48282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ebas Neue Regular"/>
                  <a:ea typeface="+mn-ea"/>
                  <a:cs typeface="+mn-cs"/>
                </a:rPr>
                <a:t>02</a:t>
              </a:r>
            </a:p>
          </p:txBody>
        </p:sp>
      </p:grpSp>
      <p:sp>
        <p:nvSpPr>
          <p:cNvPr id="70" name="TextBox 27"/>
          <p:cNvSpPr txBox="1"/>
          <p:nvPr/>
        </p:nvSpPr>
        <p:spPr>
          <a:xfrm>
            <a:off x="2252980" y="5007610"/>
            <a:ext cx="3662045" cy="1383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7B91A1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我们可以结合该小程序的应用场景，在同一产品线中继续开发其他产品，在应用场景上形成互补。通过该小程序的流量反哺产品线上的其他产品，而这些产品可能有其自身的盈利方式。</a:t>
            </a:r>
          </a:p>
        </p:txBody>
      </p:sp>
      <p:sp>
        <p:nvSpPr>
          <p:cNvPr id="71" name="TextBox 28"/>
          <p:cNvSpPr txBox="1"/>
          <p:nvPr/>
        </p:nvSpPr>
        <p:spPr>
          <a:xfrm>
            <a:off x="2252944" y="4721442"/>
            <a:ext cx="996950" cy="384810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7B91A1"/>
                </a:solidFill>
                <a:effectLst/>
                <a:uLnTx/>
                <a:uFillTx/>
                <a:latin typeface="+mj-lt"/>
                <a:ea typeface="+mj-lt"/>
                <a:cs typeface="Lato Regular"/>
              </a:rPr>
              <a:t>流量转移</a:t>
            </a:r>
          </a:p>
        </p:txBody>
      </p:sp>
      <p:grpSp>
        <p:nvGrpSpPr>
          <p:cNvPr id="72" name="Group 29"/>
          <p:cNvGrpSpPr/>
          <p:nvPr/>
        </p:nvGrpSpPr>
        <p:grpSpPr>
          <a:xfrm>
            <a:off x="1526302" y="4829344"/>
            <a:ext cx="609600" cy="609600"/>
            <a:chOff x="1724485" y="4547898"/>
            <a:chExt cx="609600" cy="609600"/>
          </a:xfrm>
        </p:grpSpPr>
        <p:sp>
          <p:nvSpPr>
            <p:cNvPr id="73" name="Oval 30"/>
            <p:cNvSpPr/>
            <p:nvPr/>
          </p:nvSpPr>
          <p:spPr>
            <a:xfrm>
              <a:off x="1724485" y="4547898"/>
              <a:ext cx="609600" cy="6096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74" name="TextBox 31"/>
            <p:cNvSpPr txBox="1"/>
            <p:nvPr/>
          </p:nvSpPr>
          <p:spPr>
            <a:xfrm>
              <a:off x="1787873" y="4652643"/>
              <a:ext cx="48282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ebas Neue Regular"/>
                  <a:ea typeface="+mn-ea"/>
                  <a:cs typeface="+mn-cs"/>
                </a:rPr>
                <a:t>03</a:t>
              </a: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bas Neue Regular"/>
                <a:ea typeface="+mn-ea"/>
                <a:cs typeface="+mn-cs"/>
              </a:endParaRPr>
            </a:p>
          </p:txBody>
        </p:sp>
      </p:grpSp>
      <p:grpSp>
        <p:nvGrpSpPr>
          <p:cNvPr id="80" name="Group 37"/>
          <p:cNvGrpSpPr/>
          <p:nvPr/>
        </p:nvGrpSpPr>
        <p:grpSpPr>
          <a:xfrm>
            <a:off x="6949349" y="1236328"/>
            <a:ext cx="3728095" cy="5163559"/>
            <a:chOff x="6864481" y="1690566"/>
            <a:chExt cx="3728095" cy="5163559"/>
          </a:xfrm>
        </p:grpSpPr>
        <p:sp>
          <p:nvSpPr>
            <p:cNvPr id="118" name="Freeform 5"/>
            <p:cNvSpPr/>
            <p:nvPr/>
          </p:nvSpPr>
          <p:spPr bwMode="auto">
            <a:xfrm>
              <a:off x="8052178" y="6044508"/>
              <a:ext cx="1119086" cy="809617"/>
            </a:xfrm>
            <a:custGeom>
              <a:avLst/>
              <a:gdLst>
                <a:gd name="T0" fmla="*/ 2000 w 2000"/>
                <a:gd name="T1" fmla="*/ 205 h 266"/>
                <a:gd name="T2" fmla="*/ 2000 w 2000"/>
                <a:gd name="T3" fmla="*/ 266 h 266"/>
                <a:gd name="T4" fmla="*/ 1344 w 2000"/>
                <a:gd name="T5" fmla="*/ 266 h 266"/>
                <a:gd name="T6" fmla="*/ 1314 w 2000"/>
                <a:gd name="T7" fmla="*/ 245 h 266"/>
                <a:gd name="T8" fmla="*/ 1325 w 2000"/>
                <a:gd name="T9" fmla="*/ 212 h 266"/>
                <a:gd name="T10" fmla="*/ 1344 w 2000"/>
                <a:gd name="T11" fmla="*/ 162 h 266"/>
                <a:gd name="T12" fmla="*/ 1353 w 2000"/>
                <a:gd name="T13" fmla="*/ 140 h 266"/>
                <a:gd name="T14" fmla="*/ 1374 w 2000"/>
                <a:gd name="T15" fmla="*/ 132 h 266"/>
                <a:gd name="T16" fmla="*/ 1376 w 2000"/>
                <a:gd name="T17" fmla="*/ 131 h 266"/>
                <a:gd name="T18" fmla="*/ 1376 w 2000"/>
                <a:gd name="T19" fmla="*/ 66 h 266"/>
                <a:gd name="T20" fmla="*/ 1376 w 2000"/>
                <a:gd name="T21" fmla="*/ 61 h 266"/>
                <a:gd name="T22" fmla="*/ 1218 w 2000"/>
                <a:gd name="T23" fmla="*/ 61 h 266"/>
                <a:gd name="T24" fmla="*/ 1212 w 2000"/>
                <a:gd name="T25" fmla="*/ 60 h 266"/>
                <a:gd name="T26" fmla="*/ 1206 w 2000"/>
                <a:gd name="T27" fmla="*/ 61 h 266"/>
                <a:gd name="T28" fmla="*/ 1131 w 2000"/>
                <a:gd name="T29" fmla="*/ 61 h 266"/>
                <a:gd name="T30" fmla="*/ 1131 w 2000"/>
                <a:gd name="T31" fmla="*/ 66 h 266"/>
                <a:gd name="T32" fmla="*/ 1131 w 2000"/>
                <a:gd name="T33" fmla="*/ 131 h 266"/>
                <a:gd name="T34" fmla="*/ 1133 w 2000"/>
                <a:gd name="T35" fmla="*/ 132 h 266"/>
                <a:gd name="T36" fmla="*/ 1154 w 2000"/>
                <a:gd name="T37" fmla="*/ 140 h 266"/>
                <a:gd name="T38" fmla="*/ 1163 w 2000"/>
                <a:gd name="T39" fmla="*/ 162 h 266"/>
                <a:gd name="T40" fmla="*/ 1182 w 2000"/>
                <a:gd name="T41" fmla="*/ 212 h 266"/>
                <a:gd name="T42" fmla="*/ 1193 w 2000"/>
                <a:gd name="T43" fmla="*/ 245 h 266"/>
                <a:gd name="T44" fmla="*/ 1164 w 2000"/>
                <a:gd name="T45" fmla="*/ 266 h 266"/>
                <a:gd name="T46" fmla="*/ 0 w 2000"/>
                <a:gd name="T47" fmla="*/ 266 h 266"/>
                <a:gd name="T48" fmla="*/ 0 w 2000"/>
                <a:gd name="T49" fmla="*/ 205 h 266"/>
                <a:gd name="T50" fmla="*/ 1109 w 2000"/>
                <a:gd name="T51" fmla="*/ 205 h 266"/>
                <a:gd name="T52" fmla="*/ 1104 w 2000"/>
                <a:gd name="T53" fmla="*/ 186 h 266"/>
                <a:gd name="T54" fmla="*/ 1070 w 2000"/>
                <a:gd name="T55" fmla="*/ 133 h 266"/>
                <a:gd name="T56" fmla="*/ 1070 w 2000"/>
                <a:gd name="T57" fmla="*/ 68 h 266"/>
                <a:gd name="T58" fmla="*/ 1082 w 2000"/>
                <a:gd name="T59" fmla="*/ 20 h 266"/>
                <a:gd name="T60" fmla="*/ 1127 w 2000"/>
                <a:gd name="T61" fmla="*/ 0 h 266"/>
                <a:gd name="T62" fmla="*/ 1206 w 2000"/>
                <a:gd name="T63" fmla="*/ 0 h 266"/>
                <a:gd name="T64" fmla="*/ 1212 w 2000"/>
                <a:gd name="T65" fmla="*/ 1 h 266"/>
                <a:gd name="T66" fmla="*/ 1218 w 2000"/>
                <a:gd name="T67" fmla="*/ 0 h 266"/>
                <a:gd name="T68" fmla="*/ 1380 w 2000"/>
                <a:gd name="T69" fmla="*/ 0 h 266"/>
                <a:gd name="T70" fmla="*/ 1425 w 2000"/>
                <a:gd name="T71" fmla="*/ 20 h 266"/>
                <a:gd name="T72" fmla="*/ 1437 w 2000"/>
                <a:gd name="T73" fmla="*/ 68 h 266"/>
                <a:gd name="T74" fmla="*/ 1437 w 2000"/>
                <a:gd name="T75" fmla="*/ 133 h 266"/>
                <a:gd name="T76" fmla="*/ 1403 w 2000"/>
                <a:gd name="T77" fmla="*/ 186 h 266"/>
                <a:gd name="T78" fmla="*/ 1398 w 2000"/>
                <a:gd name="T79" fmla="*/ 205 h 266"/>
                <a:gd name="T80" fmla="*/ 2000 w 2000"/>
                <a:gd name="T81" fmla="*/ 205 h 266"/>
                <a:gd name="connsiteX0" fmla="*/ 10000 w 10000"/>
                <a:gd name="connsiteY0" fmla="*/ 7707 h 10000"/>
                <a:gd name="connsiteX1" fmla="*/ 10000 w 10000"/>
                <a:gd name="connsiteY1" fmla="*/ 10000 h 10000"/>
                <a:gd name="connsiteX2" fmla="*/ 6720 w 10000"/>
                <a:gd name="connsiteY2" fmla="*/ 10000 h 10000"/>
                <a:gd name="connsiteX3" fmla="*/ 6570 w 10000"/>
                <a:gd name="connsiteY3" fmla="*/ 9211 h 10000"/>
                <a:gd name="connsiteX4" fmla="*/ 6625 w 10000"/>
                <a:gd name="connsiteY4" fmla="*/ 7970 h 10000"/>
                <a:gd name="connsiteX5" fmla="*/ 6720 w 10000"/>
                <a:gd name="connsiteY5" fmla="*/ 6090 h 10000"/>
                <a:gd name="connsiteX6" fmla="*/ 6765 w 10000"/>
                <a:gd name="connsiteY6" fmla="*/ 5263 h 10000"/>
                <a:gd name="connsiteX7" fmla="*/ 6870 w 10000"/>
                <a:gd name="connsiteY7" fmla="*/ 4962 h 10000"/>
                <a:gd name="connsiteX8" fmla="*/ 6880 w 10000"/>
                <a:gd name="connsiteY8" fmla="*/ 4925 h 10000"/>
                <a:gd name="connsiteX9" fmla="*/ 6880 w 10000"/>
                <a:gd name="connsiteY9" fmla="*/ 2481 h 10000"/>
                <a:gd name="connsiteX10" fmla="*/ 6880 w 10000"/>
                <a:gd name="connsiteY10" fmla="*/ 2293 h 10000"/>
                <a:gd name="connsiteX11" fmla="*/ 6090 w 10000"/>
                <a:gd name="connsiteY11" fmla="*/ 2293 h 10000"/>
                <a:gd name="connsiteX12" fmla="*/ 6060 w 10000"/>
                <a:gd name="connsiteY12" fmla="*/ 2256 h 10000"/>
                <a:gd name="connsiteX13" fmla="*/ 6030 w 10000"/>
                <a:gd name="connsiteY13" fmla="*/ 2293 h 10000"/>
                <a:gd name="connsiteX14" fmla="*/ 5655 w 10000"/>
                <a:gd name="connsiteY14" fmla="*/ 2293 h 10000"/>
                <a:gd name="connsiteX15" fmla="*/ 5655 w 10000"/>
                <a:gd name="connsiteY15" fmla="*/ 2481 h 10000"/>
                <a:gd name="connsiteX16" fmla="*/ 5655 w 10000"/>
                <a:gd name="connsiteY16" fmla="*/ 4925 h 10000"/>
                <a:gd name="connsiteX17" fmla="*/ 5665 w 10000"/>
                <a:gd name="connsiteY17" fmla="*/ 4962 h 10000"/>
                <a:gd name="connsiteX18" fmla="*/ 5770 w 10000"/>
                <a:gd name="connsiteY18" fmla="*/ 5263 h 10000"/>
                <a:gd name="connsiteX19" fmla="*/ 5815 w 10000"/>
                <a:gd name="connsiteY19" fmla="*/ 6090 h 10000"/>
                <a:gd name="connsiteX20" fmla="*/ 5910 w 10000"/>
                <a:gd name="connsiteY20" fmla="*/ 7970 h 10000"/>
                <a:gd name="connsiteX21" fmla="*/ 5965 w 10000"/>
                <a:gd name="connsiteY21" fmla="*/ 9211 h 10000"/>
                <a:gd name="connsiteX22" fmla="*/ 5820 w 10000"/>
                <a:gd name="connsiteY22" fmla="*/ 10000 h 10000"/>
                <a:gd name="connsiteX23" fmla="*/ 0 w 10000"/>
                <a:gd name="connsiteY23" fmla="*/ 10000 h 10000"/>
                <a:gd name="connsiteX24" fmla="*/ 5545 w 10000"/>
                <a:gd name="connsiteY24" fmla="*/ 7707 h 10000"/>
                <a:gd name="connsiteX25" fmla="*/ 5520 w 10000"/>
                <a:gd name="connsiteY25" fmla="*/ 6992 h 10000"/>
                <a:gd name="connsiteX26" fmla="*/ 5350 w 10000"/>
                <a:gd name="connsiteY26" fmla="*/ 5000 h 10000"/>
                <a:gd name="connsiteX27" fmla="*/ 5350 w 10000"/>
                <a:gd name="connsiteY27" fmla="*/ 2556 h 10000"/>
                <a:gd name="connsiteX28" fmla="*/ 5410 w 10000"/>
                <a:gd name="connsiteY28" fmla="*/ 752 h 10000"/>
                <a:gd name="connsiteX29" fmla="*/ 5635 w 10000"/>
                <a:gd name="connsiteY29" fmla="*/ 0 h 10000"/>
                <a:gd name="connsiteX30" fmla="*/ 6030 w 10000"/>
                <a:gd name="connsiteY30" fmla="*/ 0 h 10000"/>
                <a:gd name="connsiteX31" fmla="*/ 6060 w 10000"/>
                <a:gd name="connsiteY31" fmla="*/ 38 h 10000"/>
                <a:gd name="connsiteX32" fmla="*/ 6090 w 10000"/>
                <a:gd name="connsiteY32" fmla="*/ 0 h 10000"/>
                <a:gd name="connsiteX33" fmla="*/ 6900 w 10000"/>
                <a:gd name="connsiteY33" fmla="*/ 0 h 10000"/>
                <a:gd name="connsiteX34" fmla="*/ 7125 w 10000"/>
                <a:gd name="connsiteY34" fmla="*/ 752 h 10000"/>
                <a:gd name="connsiteX35" fmla="*/ 7185 w 10000"/>
                <a:gd name="connsiteY35" fmla="*/ 2556 h 10000"/>
                <a:gd name="connsiteX36" fmla="*/ 7185 w 10000"/>
                <a:gd name="connsiteY36" fmla="*/ 5000 h 10000"/>
                <a:gd name="connsiteX37" fmla="*/ 7015 w 10000"/>
                <a:gd name="connsiteY37" fmla="*/ 6992 h 10000"/>
                <a:gd name="connsiteX38" fmla="*/ 6990 w 10000"/>
                <a:gd name="connsiteY38" fmla="*/ 7707 h 10000"/>
                <a:gd name="connsiteX39" fmla="*/ 10000 w 10000"/>
                <a:gd name="connsiteY39" fmla="*/ 7707 h 10000"/>
                <a:gd name="connsiteX0-1" fmla="*/ 4653 w 4653"/>
                <a:gd name="connsiteY0-2" fmla="*/ 7707 h 10000"/>
                <a:gd name="connsiteX1-3" fmla="*/ 4653 w 4653"/>
                <a:gd name="connsiteY1-4" fmla="*/ 10000 h 10000"/>
                <a:gd name="connsiteX2-5" fmla="*/ 1373 w 4653"/>
                <a:gd name="connsiteY2-6" fmla="*/ 10000 h 10000"/>
                <a:gd name="connsiteX3-7" fmla="*/ 1223 w 4653"/>
                <a:gd name="connsiteY3-8" fmla="*/ 9211 h 10000"/>
                <a:gd name="connsiteX4-9" fmla="*/ 1278 w 4653"/>
                <a:gd name="connsiteY4-10" fmla="*/ 7970 h 10000"/>
                <a:gd name="connsiteX5-11" fmla="*/ 1373 w 4653"/>
                <a:gd name="connsiteY5-12" fmla="*/ 6090 h 10000"/>
                <a:gd name="connsiteX6-13" fmla="*/ 1418 w 4653"/>
                <a:gd name="connsiteY6-14" fmla="*/ 5263 h 10000"/>
                <a:gd name="connsiteX7-15" fmla="*/ 1523 w 4653"/>
                <a:gd name="connsiteY7-16" fmla="*/ 4962 h 10000"/>
                <a:gd name="connsiteX8-17" fmla="*/ 1533 w 4653"/>
                <a:gd name="connsiteY8-18" fmla="*/ 4925 h 10000"/>
                <a:gd name="connsiteX9-19" fmla="*/ 1533 w 4653"/>
                <a:gd name="connsiteY9-20" fmla="*/ 2481 h 10000"/>
                <a:gd name="connsiteX10-21" fmla="*/ 1533 w 4653"/>
                <a:gd name="connsiteY10-22" fmla="*/ 2293 h 10000"/>
                <a:gd name="connsiteX11-23" fmla="*/ 743 w 4653"/>
                <a:gd name="connsiteY11-24" fmla="*/ 2293 h 10000"/>
                <a:gd name="connsiteX12-25" fmla="*/ 713 w 4653"/>
                <a:gd name="connsiteY12-26" fmla="*/ 2256 h 10000"/>
                <a:gd name="connsiteX13-27" fmla="*/ 683 w 4653"/>
                <a:gd name="connsiteY13-28" fmla="*/ 2293 h 10000"/>
                <a:gd name="connsiteX14-29" fmla="*/ 308 w 4653"/>
                <a:gd name="connsiteY14-30" fmla="*/ 2293 h 10000"/>
                <a:gd name="connsiteX15-31" fmla="*/ 308 w 4653"/>
                <a:gd name="connsiteY15-32" fmla="*/ 2481 h 10000"/>
                <a:gd name="connsiteX16-33" fmla="*/ 308 w 4653"/>
                <a:gd name="connsiteY16-34" fmla="*/ 4925 h 10000"/>
                <a:gd name="connsiteX17-35" fmla="*/ 318 w 4653"/>
                <a:gd name="connsiteY17-36" fmla="*/ 4962 h 10000"/>
                <a:gd name="connsiteX18-37" fmla="*/ 423 w 4653"/>
                <a:gd name="connsiteY18-38" fmla="*/ 5263 h 10000"/>
                <a:gd name="connsiteX19-39" fmla="*/ 468 w 4653"/>
                <a:gd name="connsiteY19-40" fmla="*/ 6090 h 10000"/>
                <a:gd name="connsiteX20-41" fmla="*/ 563 w 4653"/>
                <a:gd name="connsiteY20-42" fmla="*/ 7970 h 10000"/>
                <a:gd name="connsiteX21-43" fmla="*/ 618 w 4653"/>
                <a:gd name="connsiteY21-44" fmla="*/ 9211 h 10000"/>
                <a:gd name="connsiteX22-45" fmla="*/ 473 w 4653"/>
                <a:gd name="connsiteY22-46" fmla="*/ 10000 h 10000"/>
                <a:gd name="connsiteX23-47" fmla="*/ 198 w 4653"/>
                <a:gd name="connsiteY23-48" fmla="*/ 7707 h 10000"/>
                <a:gd name="connsiteX24-49" fmla="*/ 173 w 4653"/>
                <a:gd name="connsiteY24-50" fmla="*/ 6992 h 10000"/>
                <a:gd name="connsiteX25-51" fmla="*/ 3 w 4653"/>
                <a:gd name="connsiteY25-52" fmla="*/ 5000 h 10000"/>
                <a:gd name="connsiteX26-53" fmla="*/ 3 w 4653"/>
                <a:gd name="connsiteY26-54" fmla="*/ 2556 h 10000"/>
                <a:gd name="connsiteX27-55" fmla="*/ 63 w 4653"/>
                <a:gd name="connsiteY27-56" fmla="*/ 752 h 10000"/>
                <a:gd name="connsiteX28-57" fmla="*/ 288 w 4653"/>
                <a:gd name="connsiteY28-58" fmla="*/ 0 h 10000"/>
                <a:gd name="connsiteX29-59" fmla="*/ 683 w 4653"/>
                <a:gd name="connsiteY29-60" fmla="*/ 0 h 10000"/>
                <a:gd name="connsiteX30-61" fmla="*/ 713 w 4653"/>
                <a:gd name="connsiteY30-62" fmla="*/ 38 h 10000"/>
                <a:gd name="connsiteX31-63" fmla="*/ 743 w 4653"/>
                <a:gd name="connsiteY31-64" fmla="*/ 0 h 10000"/>
                <a:gd name="connsiteX32-65" fmla="*/ 1553 w 4653"/>
                <a:gd name="connsiteY32-66" fmla="*/ 0 h 10000"/>
                <a:gd name="connsiteX33-67" fmla="*/ 1778 w 4653"/>
                <a:gd name="connsiteY33-68" fmla="*/ 752 h 10000"/>
                <a:gd name="connsiteX34-69" fmla="*/ 1838 w 4653"/>
                <a:gd name="connsiteY34-70" fmla="*/ 2556 h 10000"/>
                <a:gd name="connsiteX35-71" fmla="*/ 1838 w 4653"/>
                <a:gd name="connsiteY35-72" fmla="*/ 5000 h 10000"/>
                <a:gd name="connsiteX36-73" fmla="*/ 1668 w 4653"/>
                <a:gd name="connsiteY36-74" fmla="*/ 6992 h 10000"/>
                <a:gd name="connsiteX37-75" fmla="*/ 1643 w 4653"/>
                <a:gd name="connsiteY37-76" fmla="*/ 7707 h 10000"/>
                <a:gd name="connsiteX38-77" fmla="*/ 4653 w 4653"/>
                <a:gd name="connsiteY38-78" fmla="*/ 7707 h 10000"/>
                <a:gd name="connsiteX0-79" fmla="*/ 3531 w 10000"/>
                <a:gd name="connsiteY0-80" fmla="*/ 7707 h 10000"/>
                <a:gd name="connsiteX1-81" fmla="*/ 10000 w 10000"/>
                <a:gd name="connsiteY1-82" fmla="*/ 10000 h 10000"/>
                <a:gd name="connsiteX2-83" fmla="*/ 2951 w 10000"/>
                <a:gd name="connsiteY2-84" fmla="*/ 10000 h 10000"/>
                <a:gd name="connsiteX3-85" fmla="*/ 2628 w 10000"/>
                <a:gd name="connsiteY3-86" fmla="*/ 9211 h 10000"/>
                <a:gd name="connsiteX4-87" fmla="*/ 2747 w 10000"/>
                <a:gd name="connsiteY4-88" fmla="*/ 7970 h 10000"/>
                <a:gd name="connsiteX5-89" fmla="*/ 2951 w 10000"/>
                <a:gd name="connsiteY5-90" fmla="*/ 6090 h 10000"/>
                <a:gd name="connsiteX6-91" fmla="*/ 3047 w 10000"/>
                <a:gd name="connsiteY6-92" fmla="*/ 5263 h 10000"/>
                <a:gd name="connsiteX7-93" fmla="*/ 3273 w 10000"/>
                <a:gd name="connsiteY7-94" fmla="*/ 4962 h 10000"/>
                <a:gd name="connsiteX8-95" fmla="*/ 3295 w 10000"/>
                <a:gd name="connsiteY8-96" fmla="*/ 4925 h 10000"/>
                <a:gd name="connsiteX9-97" fmla="*/ 3295 w 10000"/>
                <a:gd name="connsiteY9-98" fmla="*/ 2481 h 10000"/>
                <a:gd name="connsiteX10-99" fmla="*/ 3295 w 10000"/>
                <a:gd name="connsiteY10-100" fmla="*/ 2293 h 10000"/>
                <a:gd name="connsiteX11-101" fmla="*/ 1597 w 10000"/>
                <a:gd name="connsiteY11-102" fmla="*/ 2293 h 10000"/>
                <a:gd name="connsiteX12-103" fmla="*/ 1532 w 10000"/>
                <a:gd name="connsiteY12-104" fmla="*/ 2256 h 10000"/>
                <a:gd name="connsiteX13-105" fmla="*/ 1468 w 10000"/>
                <a:gd name="connsiteY13-106" fmla="*/ 2293 h 10000"/>
                <a:gd name="connsiteX14-107" fmla="*/ 662 w 10000"/>
                <a:gd name="connsiteY14-108" fmla="*/ 2293 h 10000"/>
                <a:gd name="connsiteX15-109" fmla="*/ 662 w 10000"/>
                <a:gd name="connsiteY15-110" fmla="*/ 2481 h 10000"/>
                <a:gd name="connsiteX16-111" fmla="*/ 662 w 10000"/>
                <a:gd name="connsiteY16-112" fmla="*/ 4925 h 10000"/>
                <a:gd name="connsiteX17-113" fmla="*/ 683 w 10000"/>
                <a:gd name="connsiteY17-114" fmla="*/ 4962 h 10000"/>
                <a:gd name="connsiteX18-115" fmla="*/ 909 w 10000"/>
                <a:gd name="connsiteY18-116" fmla="*/ 5263 h 10000"/>
                <a:gd name="connsiteX19-117" fmla="*/ 1006 w 10000"/>
                <a:gd name="connsiteY19-118" fmla="*/ 6090 h 10000"/>
                <a:gd name="connsiteX20-119" fmla="*/ 1210 w 10000"/>
                <a:gd name="connsiteY20-120" fmla="*/ 7970 h 10000"/>
                <a:gd name="connsiteX21-121" fmla="*/ 1328 w 10000"/>
                <a:gd name="connsiteY21-122" fmla="*/ 9211 h 10000"/>
                <a:gd name="connsiteX22-123" fmla="*/ 1017 w 10000"/>
                <a:gd name="connsiteY22-124" fmla="*/ 10000 h 10000"/>
                <a:gd name="connsiteX23-125" fmla="*/ 426 w 10000"/>
                <a:gd name="connsiteY23-126" fmla="*/ 7707 h 10000"/>
                <a:gd name="connsiteX24-127" fmla="*/ 372 w 10000"/>
                <a:gd name="connsiteY24-128" fmla="*/ 6992 h 10000"/>
                <a:gd name="connsiteX25-129" fmla="*/ 6 w 10000"/>
                <a:gd name="connsiteY25-130" fmla="*/ 5000 h 10000"/>
                <a:gd name="connsiteX26-131" fmla="*/ 6 w 10000"/>
                <a:gd name="connsiteY26-132" fmla="*/ 2556 h 10000"/>
                <a:gd name="connsiteX27-133" fmla="*/ 135 w 10000"/>
                <a:gd name="connsiteY27-134" fmla="*/ 752 h 10000"/>
                <a:gd name="connsiteX28-135" fmla="*/ 619 w 10000"/>
                <a:gd name="connsiteY28-136" fmla="*/ 0 h 10000"/>
                <a:gd name="connsiteX29-137" fmla="*/ 1468 w 10000"/>
                <a:gd name="connsiteY29-138" fmla="*/ 0 h 10000"/>
                <a:gd name="connsiteX30-139" fmla="*/ 1532 w 10000"/>
                <a:gd name="connsiteY30-140" fmla="*/ 38 h 10000"/>
                <a:gd name="connsiteX31-141" fmla="*/ 1597 w 10000"/>
                <a:gd name="connsiteY31-142" fmla="*/ 0 h 10000"/>
                <a:gd name="connsiteX32-143" fmla="*/ 3338 w 10000"/>
                <a:gd name="connsiteY32-144" fmla="*/ 0 h 10000"/>
                <a:gd name="connsiteX33-145" fmla="*/ 3821 w 10000"/>
                <a:gd name="connsiteY33-146" fmla="*/ 752 h 10000"/>
                <a:gd name="connsiteX34-147" fmla="*/ 3950 w 10000"/>
                <a:gd name="connsiteY34-148" fmla="*/ 2556 h 10000"/>
                <a:gd name="connsiteX35-149" fmla="*/ 3950 w 10000"/>
                <a:gd name="connsiteY35-150" fmla="*/ 5000 h 10000"/>
                <a:gd name="connsiteX36-151" fmla="*/ 3585 w 10000"/>
                <a:gd name="connsiteY36-152" fmla="*/ 6992 h 10000"/>
                <a:gd name="connsiteX37-153" fmla="*/ 3531 w 10000"/>
                <a:gd name="connsiteY37-154" fmla="*/ 7707 h 10000"/>
                <a:gd name="connsiteX0-155" fmla="*/ 3531 w 3955"/>
                <a:gd name="connsiteY0-156" fmla="*/ 7707 h 10000"/>
                <a:gd name="connsiteX1-157" fmla="*/ 2951 w 3955"/>
                <a:gd name="connsiteY1-158" fmla="*/ 10000 h 10000"/>
                <a:gd name="connsiteX2-159" fmla="*/ 2628 w 3955"/>
                <a:gd name="connsiteY2-160" fmla="*/ 9211 h 10000"/>
                <a:gd name="connsiteX3-161" fmla="*/ 2747 w 3955"/>
                <a:gd name="connsiteY3-162" fmla="*/ 7970 h 10000"/>
                <a:gd name="connsiteX4-163" fmla="*/ 2951 w 3955"/>
                <a:gd name="connsiteY4-164" fmla="*/ 6090 h 10000"/>
                <a:gd name="connsiteX5-165" fmla="*/ 3047 w 3955"/>
                <a:gd name="connsiteY5-166" fmla="*/ 5263 h 10000"/>
                <a:gd name="connsiteX6-167" fmla="*/ 3273 w 3955"/>
                <a:gd name="connsiteY6-168" fmla="*/ 4962 h 10000"/>
                <a:gd name="connsiteX7-169" fmla="*/ 3295 w 3955"/>
                <a:gd name="connsiteY7-170" fmla="*/ 4925 h 10000"/>
                <a:gd name="connsiteX8-171" fmla="*/ 3295 w 3955"/>
                <a:gd name="connsiteY8-172" fmla="*/ 2481 h 10000"/>
                <a:gd name="connsiteX9-173" fmla="*/ 3295 w 3955"/>
                <a:gd name="connsiteY9-174" fmla="*/ 2293 h 10000"/>
                <a:gd name="connsiteX10-175" fmla="*/ 1597 w 3955"/>
                <a:gd name="connsiteY10-176" fmla="*/ 2293 h 10000"/>
                <a:gd name="connsiteX11-177" fmla="*/ 1532 w 3955"/>
                <a:gd name="connsiteY11-178" fmla="*/ 2256 h 10000"/>
                <a:gd name="connsiteX12-179" fmla="*/ 1468 w 3955"/>
                <a:gd name="connsiteY12-180" fmla="*/ 2293 h 10000"/>
                <a:gd name="connsiteX13-181" fmla="*/ 662 w 3955"/>
                <a:gd name="connsiteY13-182" fmla="*/ 2293 h 10000"/>
                <a:gd name="connsiteX14-183" fmla="*/ 662 w 3955"/>
                <a:gd name="connsiteY14-184" fmla="*/ 2481 h 10000"/>
                <a:gd name="connsiteX15-185" fmla="*/ 662 w 3955"/>
                <a:gd name="connsiteY15-186" fmla="*/ 4925 h 10000"/>
                <a:gd name="connsiteX16-187" fmla="*/ 683 w 3955"/>
                <a:gd name="connsiteY16-188" fmla="*/ 4962 h 10000"/>
                <a:gd name="connsiteX17-189" fmla="*/ 909 w 3955"/>
                <a:gd name="connsiteY17-190" fmla="*/ 5263 h 10000"/>
                <a:gd name="connsiteX18-191" fmla="*/ 1006 w 3955"/>
                <a:gd name="connsiteY18-192" fmla="*/ 6090 h 10000"/>
                <a:gd name="connsiteX19-193" fmla="*/ 1210 w 3955"/>
                <a:gd name="connsiteY19-194" fmla="*/ 7970 h 10000"/>
                <a:gd name="connsiteX20-195" fmla="*/ 1328 w 3955"/>
                <a:gd name="connsiteY20-196" fmla="*/ 9211 h 10000"/>
                <a:gd name="connsiteX21-197" fmla="*/ 1017 w 3955"/>
                <a:gd name="connsiteY21-198" fmla="*/ 10000 h 10000"/>
                <a:gd name="connsiteX22-199" fmla="*/ 426 w 3955"/>
                <a:gd name="connsiteY22-200" fmla="*/ 7707 h 10000"/>
                <a:gd name="connsiteX23-201" fmla="*/ 372 w 3955"/>
                <a:gd name="connsiteY23-202" fmla="*/ 6992 h 10000"/>
                <a:gd name="connsiteX24-203" fmla="*/ 6 w 3955"/>
                <a:gd name="connsiteY24-204" fmla="*/ 5000 h 10000"/>
                <a:gd name="connsiteX25-205" fmla="*/ 6 w 3955"/>
                <a:gd name="connsiteY25-206" fmla="*/ 2556 h 10000"/>
                <a:gd name="connsiteX26-207" fmla="*/ 135 w 3955"/>
                <a:gd name="connsiteY26-208" fmla="*/ 752 h 10000"/>
                <a:gd name="connsiteX27-209" fmla="*/ 619 w 3955"/>
                <a:gd name="connsiteY27-210" fmla="*/ 0 h 10000"/>
                <a:gd name="connsiteX28-211" fmla="*/ 1468 w 3955"/>
                <a:gd name="connsiteY28-212" fmla="*/ 0 h 10000"/>
                <a:gd name="connsiteX29-213" fmla="*/ 1532 w 3955"/>
                <a:gd name="connsiteY29-214" fmla="*/ 38 h 10000"/>
                <a:gd name="connsiteX30-215" fmla="*/ 1597 w 3955"/>
                <a:gd name="connsiteY30-216" fmla="*/ 0 h 10000"/>
                <a:gd name="connsiteX31-217" fmla="*/ 3338 w 3955"/>
                <a:gd name="connsiteY31-218" fmla="*/ 0 h 10000"/>
                <a:gd name="connsiteX32-219" fmla="*/ 3821 w 3955"/>
                <a:gd name="connsiteY32-220" fmla="*/ 752 h 10000"/>
                <a:gd name="connsiteX33-221" fmla="*/ 3950 w 3955"/>
                <a:gd name="connsiteY33-222" fmla="*/ 2556 h 10000"/>
                <a:gd name="connsiteX34-223" fmla="*/ 3950 w 3955"/>
                <a:gd name="connsiteY34-224" fmla="*/ 5000 h 10000"/>
                <a:gd name="connsiteX35-225" fmla="*/ 3585 w 3955"/>
                <a:gd name="connsiteY35-226" fmla="*/ 6992 h 10000"/>
                <a:gd name="connsiteX36-227" fmla="*/ 3531 w 3955"/>
                <a:gd name="connsiteY36-228" fmla="*/ 7707 h 100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29" y="connsiteY14-30"/>
                </a:cxn>
                <a:cxn ang="0">
                  <a:pos x="connsiteX15-31" y="connsiteY15-32"/>
                </a:cxn>
                <a:cxn ang="0">
                  <a:pos x="connsiteX16-33" y="connsiteY16-34"/>
                </a:cxn>
                <a:cxn ang="0">
                  <a:pos x="connsiteX17-35" y="connsiteY17-36"/>
                </a:cxn>
                <a:cxn ang="0">
                  <a:pos x="connsiteX18-37" y="connsiteY18-38"/>
                </a:cxn>
                <a:cxn ang="0">
                  <a:pos x="connsiteX19-39" y="connsiteY19-40"/>
                </a:cxn>
                <a:cxn ang="0">
                  <a:pos x="connsiteX20-41" y="connsiteY20-42"/>
                </a:cxn>
                <a:cxn ang="0">
                  <a:pos x="connsiteX21-43" y="connsiteY21-44"/>
                </a:cxn>
                <a:cxn ang="0">
                  <a:pos x="connsiteX22-45" y="connsiteY22-46"/>
                </a:cxn>
                <a:cxn ang="0">
                  <a:pos x="connsiteX23-47" y="connsiteY23-48"/>
                </a:cxn>
                <a:cxn ang="0">
                  <a:pos x="connsiteX24-49" y="connsiteY24-50"/>
                </a:cxn>
                <a:cxn ang="0">
                  <a:pos x="connsiteX25-51" y="connsiteY25-52"/>
                </a:cxn>
                <a:cxn ang="0">
                  <a:pos x="connsiteX26-53" y="connsiteY26-54"/>
                </a:cxn>
                <a:cxn ang="0">
                  <a:pos x="connsiteX27-55" y="connsiteY27-56"/>
                </a:cxn>
                <a:cxn ang="0">
                  <a:pos x="connsiteX28-57" y="connsiteY28-58"/>
                </a:cxn>
                <a:cxn ang="0">
                  <a:pos x="connsiteX29-59" y="connsiteY29-60"/>
                </a:cxn>
                <a:cxn ang="0">
                  <a:pos x="connsiteX30-61" y="connsiteY30-62"/>
                </a:cxn>
                <a:cxn ang="0">
                  <a:pos x="connsiteX31-63" y="connsiteY31-64"/>
                </a:cxn>
                <a:cxn ang="0">
                  <a:pos x="connsiteX32-65" y="connsiteY32-66"/>
                </a:cxn>
                <a:cxn ang="0">
                  <a:pos x="connsiteX33-67" y="connsiteY33-68"/>
                </a:cxn>
                <a:cxn ang="0">
                  <a:pos x="connsiteX34-69" y="connsiteY34-70"/>
                </a:cxn>
                <a:cxn ang="0">
                  <a:pos x="connsiteX35-71" y="connsiteY35-72"/>
                </a:cxn>
                <a:cxn ang="0">
                  <a:pos x="connsiteX36-73" y="connsiteY36-74"/>
                </a:cxn>
              </a:cxnLst>
              <a:rect l="l" t="t" r="r" b="b"/>
              <a:pathLst>
                <a:path w="3955" h="10000">
                  <a:moveTo>
                    <a:pt x="3531" y="7707"/>
                  </a:moveTo>
                  <a:lnTo>
                    <a:pt x="2951" y="10000"/>
                  </a:lnTo>
                  <a:cubicBezTo>
                    <a:pt x="2800" y="10000"/>
                    <a:pt x="2671" y="9699"/>
                    <a:pt x="2628" y="9211"/>
                  </a:cubicBezTo>
                  <a:cubicBezTo>
                    <a:pt x="2585" y="8759"/>
                    <a:pt x="2628" y="8233"/>
                    <a:pt x="2747" y="7970"/>
                  </a:cubicBezTo>
                  <a:cubicBezTo>
                    <a:pt x="2768" y="7895"/>
                    <a:pt x="2951" y="7293"/>
                    <a:pt x="2951" y="6090"/>
                  </a:cubicBezTo>
                  <a:cubicBezTo>
                    <a:pt x="2951" y="5789"/>
                    <a:pt x="2983" y="5489"/>
                    <a:pt x="3047" y="5263"/>
                  </a:cubicBezTo>
                  <a:cubicBezTo>
                    <a:pt x="3112" y="5038"/>
                    <a:pt x="3187" y="4925"/>
                    <a:pt x="3273" y="4962"/>
                  </a:cubicBezTo>
                  <a:cubicBezTo>
                    <a:pt x="3284" y="4962"/>
                    <a:pt x="3284" y="4925"/>
                    <a:pt x="3295" y="4925"/>
                  </a:cubicBezTo>
                  <a:lnTo>
                    <a:pt x="3295" y="2481"/>
                  </a:lnTo>
                  <a:lnTo>
                    <a:pt x="3295" y="2293"/>
                  </a:lnTo>
                  <a:lnTo>
                    <a:pt x="1597" y="2293"/>
                  </a:lnTo>
                  <a:cubicBezTo>
                    <a:pt x="1575" y="2293"/>
                    <a:pt x="1554" y="2293"/>
                    <a:pt x="1532" y="2256"/>
                  </a:cubicBezTo>
                  <a:cubicBezTo>
                    <a:pt x="1511" y="2293"/>
                    <a:pt x="1489" y="2293"/>
                    <a:pt x="1468" y="2293"/>
                  </a:cubicBezTo>
                  <a:lnTo>
                    <a:pt x="662" y="2293"/>
                  </a:lnTo>
                  <a:lnTo>
                    <a:pt x="662" y="2481"/>
                  </a:lnTo>
                  <a:lnTo>
                    <a:pt x="662" y="4925"/>
                  </a:lnTo>
                  <a:cubicBezTo>
                    <a:pt x="673" y="4925"/>
                    <a:pt x="673" y="4962"/>
                    <a:pt x="683" y="4962"/>
                  </a:cubicBezTo>
                  <a:cubicBezTo>
                    <a:pt x="769" y="4925"/>
                    <a:pt x="855" y="5038"/>
                    <a:pt x="909" y="5263"/>
                  </a:cubicBezTo>
                  <a:cubicBezTo>
                    <a:pt x="984" y="5489"/>
                    <a:pt x="1006" y="5789"/>
                    <a:pt x="1006" y="6090"/>
                  </a:cubicBezTo>
                  <a:cubicBezTo>
                    <a:pt x="1006" y="7293"/>
                    <a:pt x="1188" y="7895"/>
                    <a:pt x="1210" y="7970"/>
                  </a:cubicBezTo>
                  <a:cubicBezTo>
                    <a:pt x="1328" y="8233"/>
                    <a:pt x="1371" y="8759"/>
                    <a:pt x="1328" y="9211"/>
                  </a:cubicBezTo>
                  <a:cubicBezTo>
                    <a:pt x="1285" y="9699"/>
                    <a:pt x="1156" y="10000"/>
                    <a:pt x="1017" y="10000"/>
                  </a:cubicBezTo>
                  <a:cubicBezTo>
                    <a:pt x="819" y="9236"/>
                    <a:pt x="623" y="8471"/>
                    <a:pt x="426" y="7707"/>
                  </a:cubicBezTo>
                  <a:cubicBezTo>
                    <a:pt x="404" y="7481"/>
                    <a:pt x="393" y="7256"/>
                    <a:pt x="372" y="6992"/>
                  </a:cubicBezTo>
                  <a:cubicBezTo>
                    <a:pt x="168" y="6654"/>
                    <a:pt x="6" y="5977"/>
                    <a:pt x="6" y="5000"/>
                  </a:cubicBezTo>
                  <a:lnTo>
                    <a:pt x="6" y="2556"/>
                  </a:lnTo>
                  <a:cubicBezTo>
                    <a:pt x="-4" y="2218"/>
                    <a:pt x="-15" y="1391"/>
                    <a:pt x="135" y="752"/>
                  </a:cubicBezTo>
                  <a:cubicBezTo>
                    <a:pt x="211" y="414"/>
                    <a:pt x="361" y="0"/>
                    <a:pt x="619" y="0"/>
                  </a:cubicBezTo>
                  <a:lnTo>
                    <a:pt x="1468" y="0"/>
                  </a:lnTo>
                  <a:cubicBezTo>
                    <a:pt x="1489" y="0"/>
                    <a:pt x="1511" y="0"/>
                    <a:pt x="1532" y="38"/>
                  </a:cubicBezTo>
                  <a:cubicBezTo>
                    <a:pt x="1554" y="0"/>
                    <a:pt x="1575" y="0"/>
                    <a:pt x="1597" y="0"/>
                  </a:cubicBezTo>
                  <a:lnTo>
                    <a:pt x="3338" y="0"/>
                  </a:lnTo>
                  <a:cubicBezTo>
                    <a:pt x="3596" y="0"/>
                    <a:pt x="3746" y="414"/>
                    <a:pt x="3821" y="752"/>
                  </a:cubicBezTo>
                  <a:cubicBezTo>
                    <a:pt x="3972" y="1391"/>
                    <a:pt x="3961" y="2218"/>
                    <a:pt x="3950" y="2556"/>
                  </a:cubicBezTo>
                  <a:lnTo>
                    <a:pt x="3950" y="5000"/>
                  </a:lnTo>
                  <a:cubicBezTo>
                    <a:pt x="3950" y="5789"/>
                    <a:pt x="3821" y="6617"/>
                    <a:pt x="3585" y="6992"/>
                  </a:cubicBezTo>
                  <a:cubicBezTo>
                    <a:pt x="3574" y="7256"/>
                    <a:pt x="3553" y="7481"/>
                    <a:pt x="3531" y="7707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grpSp>
          <p:nvGrpSpPr>
            <p:cNvPr id="82" name="Group 39"/>
            <p:cNvGrpSpPr/>
            <p:nvPr/>
          </p:nvGrpSpPr>
          <p:grpSpPr>
            <a:xfrm>
              <a:off x="6864481" y="1690566"/>
              <a:ext cx="3728095" cy="4335950"/>
              <a:chOff x="6864481" y="1690566"/>
              <a:chExt cx="3728095" cy="4335950"/>
            </a:xfrm>
          </p:grpSpPr>
          <p:sp>
            <p:nvSpPr>
              <p:cNvPr id="83" name="Freeform 6"/>
              <p:cNvSpPr/>
              <p:nvPr/>
            </p:nvSpPr>
            <p:spPr bwMode="auto">
              <a:xfrm>
                <a:off x="8254967" y="5016422"/>
                <a:ext cx="230034" cy="888009"/>
              </a:xfrm>
              <a:custGeom>
                <a:avLst/>
                <a:gdLst>
                  <a:gd name="T0" fmla="*/ 76 w 76"/>
                  <a:gd name="T1" fmla="*/ 292 h 292"/>
                  <a:gd name="T2" fmla="*/ 53 w 76"/>
                  <a:gd name="T3" fmla="*/ 292 h 292"/>
                  <a:gd name="T4" fmla="*/ 0 w 76"/>
                  <a:gd name="T5" fmla="*/ 10 h 292"/>
                  <a:gd name="T6" fmla="*/ 21 w 76"/>
                  <a:gd name="T7" fmla="*/ 0 h 292"/>
                  <a:gd name="T8" fmla="*/ 76 w 76"/>
                  <a:gd name="T9" fmla="*/ 292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6" h="292">
                    <a:moveTo>
                      <a:pt x="76" y="292"/>
                    </a:moveTo>
                    <a:cubicBezTo>
                      <a:pt x="53" y="292"/>
                      <a:pt x="53" y="292"/>
                      <a:pt x="53" y="292"/>
                    </a:cubicBezTo>
                    <a:cubicBezTo>
                      <a:pt x="53" y="118"/>
                      <a:pt x="1" y="11"/>
                      <a:pt x="0" y="10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24" y="4"/>
                      <a:pt x="76" y="112"/>
                      <a:pt x="76" y="292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endParaRPr>
              </a:p>
            </p:txBody>
          </p:sp>
          <p:sp>
            <p:nvSpPr>
              <p:cNvPr id="84" name="Freeform 7"/>
              <p:cNvSpPr/>
              <p:nvPr/>
            </p:nvSpPr>
            <p:spPr bwMode="auto">
              <a:xfrm>
                <a:off x="8707325" y="4989435"/>
                <a:ext cx="231319" cy="888009"/>
              </a:xfrm>
              <a:custGeom>
                <a:avLst/>
                <a:gdLst>
                  <a:gd name="T0" fmla="*/ 24 w 76"/>
                  <a:gd name="T1" fmla="*/ 292 h 292"/>
                  <a:gd name="T2" fmla="*/ 0 w 76"/>
                  <a:gd name="T3" fmla="*/ 292 h 292"/>
                  <a:gd name="T4" fmla="*/ 55 w 76"/>
                  <a:gd name="T5" fmla="*/ 0 h 292"/>
                  <a:gd name="T6" fmla="*/ 76 w 76"/>
                  <a:gd name="T7" fmla="*/ 11 h 292"/>
                  <a:gd name="T8" fmla="*/ 66 w 76"/>
                  <a:gd name="T9" fmla="*/ 6 h 292"/>
                  <a:gd name="T10" fmla="*/ 76 w 76"/>
                  <a:gd name="T11" fmla="*/ 11 h 292"/>
                  <a:gd name="T12" fmla="*/ 24 w 76"/>
                  <a:gd name="T13" fmla="*/ 292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6" h="292">
                    <a:moveTo>
                      <a:pt x="24" y="292"/>
                    </a:moveTo>
                    <a:cubicBezTo>
                      <a:pt x="0" y="292"/>
                      <a:pt x="0" y="292"/>
                      <a:pt x="0" y="292"/>
                    </a:cubicBezTo>
                    <a:cubicBezTo>
                      <a:pt x="0" y="113"/>
                      <a:pt x="53" y="5"/>
                      <a:pt x="55" y="0"/>
                    </a:cubicBezTo>
                    <a:cubicBezTo>
                      <a:pt x="76" y="11"/>
                      <a:pt x="76" y="11"/>
                      <a:pt x="76" y="11"/>
                    </a:cubicBezTo>
                    <a:cubicBezTo>
                      <a:pt x="66" y="6"/>
                      <a:pt x="66" y="6"/>
                      <a:pt x="66" y="6"/>
                    </a:cubicBezTo>
                    <a:cubicBezTo>
                      <a:pt x="76" y="11"/>
                      <a:pt x="76" y="11"/>
                      <a:pt x="76" y="11"/>
                    </a:cubicBezTo>
                    <a:cubicBezTo>
                      <a:pt x="76" y="12"/>
                      <a:pt x="24" y="119"/>
                      <a:pt x="24" y="292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endParaRPr>
              </a:p>
            </p:txBody>
          </p:sp>
          <p:sp>
            <p:nvSpPr>
              <p:cNvPr id="87" name="Freeform 10"/>
              <p:cNvSpPr/>
              <p:nvPr/>
            </p:nvSpPr>
            <p:spPr bwMode="auto">
              <a:xfrm>
                <a:off x="8640499" y="2240591"/>
                <a:ext cx="1252979" cy="1252979"/>
              </a:xfrm>
              <a:custGeom>
                <a:avLst/>
                <a:gdLst>
                  <a:gd name="T0" fmla="*/ 52 w 412"/>
                  <a:gd name="T1" fmla="*/ 112 h 412"/>
                  <a:gd name="T2" fmla="*/ 112 w 412"/>
                  <a:gd name="T3" fmla="*/ 361 h 412"/>
                  <a:gd name="T4" fmla="*/ 360 w 412"/>
                  <a:gd name="T5" fmla="*/ 300 h 412"/>
                  <a:gd name="T6" fmla="*/ 300 w 412"/>
                  <a:gd name="T7" fmla="*/ 52 h 412"/>
                  <a:gd name="T8" fmla="*/ 52 w 412"/>
                  <a:gd name="T9" fmla="*/ 112 h 4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2" h="412">
                    <a:moveTo>
                      <a:pt x="52" y="112"/>
                    </a:moveTo>
                    <a:cubicBezTo>
                      <a:pt x="0" y="198"/>
                      <a:pt x="27" y="309"/>
                      <a:pt x="112" y="361"/>
                    </a:cubicBezTo>
                    <a:cubicBezTo>
                      <a:pt x="197" y="412"/>
                      <a:pt x="308" y="385"/>
                      <a:pt x="360" y="300"/>
                    </a:cubicBezTo>
                    <a:cubicBezTo>
                      <a:pt x="412" y="215"/>
                      <a:pt x="385" y="104"/>
                      <a:pt x="300" y="52"/>
                    </a:cubicBezTo>
                    <a:cubicBezTo>
                      <a:pt x="214" y="0"/>
                      <a:pt x="103" y="27"/>
                      <a:pt x="52" y="112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endParaRPr>
              </a:p>
            </p:txBody>
          </p:sp>
          <p:sp>
            <p:nvSpPr>
              <p:cNvPr id="88" name="Freeform 11"/>
              <p:cNvSpPr>
                <a:spLocks noEditPoints="1"/>
              </p:cNvSpPr>
              <p:nvPr/>
            </p:nvSpPr>
            <p:spPr bwMode="auto">
              <a:xfrm>
                <a:off x="8333359" y="1933451"/>
                <a:ext cx="1869831" cy="1863405"/>
              </a:xfrm>
              <a:custGeom>
                <a:avLst/>
                <a:gdLst>
                  <a:gd name="T0" fmla="*/ 109 w 615"/>
                  <a:gd name="T1" fmla="*/ 156 h 613"/>
                  <a:gd name="T2" fmla="*/ 50 w 615"/>
                  <a:gd name="T3" fmla="*/ 137 h 613"/>
                  <a:gd name="T4" fmla="*/ 70 w 615"/>
                  <a:gd name="T5" fmla="*/ 231 h 613"/>
                  <a:gd name="T6" fmla="*/ 59 w 615"/>
                  <a:gd name="T7" fmla="*/ 270 h 613"/>
                  <a:gd name="T8" fmla="*/ 1 w 615"/>
                  <a:gd name="T9" fmla="*/ 344 h 613"/>
                  <a:gd name="T10" fmla="*/ 73 w 615"/>
                  <a:gd name="T11" fmla="*/ 393 h 613"/>
                  <a:gd name="T12" fmla="*/ 26 w 615"/>
                  <a:gd name="T13" fmla="*/ 432 h 613"/>
                  <a:gd name="T14" fmla="*/ 116 w 615"/>
                  <a:gd name="T15" fmla="*/ 466 h 613"/>
                  <a:gd name="T16" fmla="*/ 144 w 615"/>
                  <a:gd name="T17" fmla="*/ 496 h 613"/>
                  <a:gd name="T18" fmla="*/ 175 w 615"/>
                  <a:gd name="T19" fmla="*/ 583 h 613"/>
                  <a:gd name="T20" fmla="*/ 267 w 615"/>
                  <a:gd name="T21" fmla="*/ 553 h 613"/>
                  <a:gd name="T22" fmla="*/ 277 w 615"/>
                  <a:gd name="T23" fmla="*/ 613 h 613"/>
                  <a:gd name="T24" fmla="*/ 351 w 615"/>
                  <a:gd name="T25" fmla="*/ 552 h 613"/>
                  <a:gd name="T26" fmla="*/ 409 w 615"/>
                  <a:gd name="T27" fmla="*/ 536 h 613"/>
                  <a:gd name="T28" fmla="*/ 503 w 615"/>
                  <a:gd name="T29" fmla="*/ 545 h 613"/>
                  <a:gd name="T30" fmla="*/ 479 w 615"/>
                  <a:gd name="T31" fmla="*/ 487 h 613"/>
                  <a:gd name="T32" fmla="*/ 507 w 615"/>
                  <a:gd name="T33" fmla="*/ 458 h 613"/>
                  <a:gd name="T34" fmla="*/ 593 w 615"/>
                  <a:gd name="T35" fmla="*/ 421 h 613"/>
                  <a:gd name="T36" fmla="*/ 544 w 615"/>
                  <a:gd name="T37" fmla="*/ 382 h 613"/>
                  <a:gd name="T38" fmla="*/ 555 w 615"/>
                  <a:gd name="T39" fmla="*/ 344 h 613"/>
                  <a:gd name="T40" fmla="*/ 613 w 615"/>
                  <a:gd name="T41" fmla="*/ 270 h 613"/>
                  <a:gd name="T42" fmla="*/ 551 w 615"/>
                  <a:gd name="T43" fmla="*/ 259 h 613"/>
                  <a:gd name="T44" fmla="*/ 542 w 615"/>
                  <a:gd name="T45" fmla="*/ 220 h 613"/>
                  <a:gd name="T46" fmla="*/ 558 w 615"/>
                  <a:gd name="T47" fmla="*/ 127 h 613"/>
                  <a:gd name="T48" fmla="*/ 494 w 615"/>
                  <a:gd name="T49" fmla="*/ 145 h 613"/>
                  <a:gd name="T50" fmla="*/ 464 w 615"/>
                  <a:gd name="T51" fmla="*/ 113 h 613"/>
                  <a:gd name="T52" fmla="*/ 437 w 615"/>
                  <a:gd name="T53" fmla="*/ 35 h 613"/>
                  <a:gd name="T54" fmla="*/ 397 w 615"/>
                  <a:gd name="T55" fmla="*/ 77 h 613"/>
                  <a:gd name="T56" fmla="*/ 348 w 615"/>
                  <a:gd name="T57" fmla="*/ 60 h 613"/>
                  <a:gd name="T58" fmla="*/ 275 w 615"/>
                  <a:gd name="T59" fmla="*/ 0 h 613"/>
                  <a:gd name="T60" fmla="*/ 264 w 615"/>
                  <a:gd name="T61" fmla="*/ 62 h 613"/>
                  <a:gd name="T62" fmla="*/ 205 w 615"/>
                  <a:gd name="T63" fmla="*/ 78 h 613"/>
                  <a:gd name="T64" fmla="*/ 112 w 615"/>
                  <a:gd name="T65" fmla="*/ 69 h 613"/>
                  <a:gd name="T66" fmla="*/ 414 w 615"/>
                  <a:gd name="T67" fmla="*/ 131 h 613"/>
                  <a:gd name="T68" fmla="*/ 200 w 615"/>
                  <a:gd name="T69" fmla="*/ 484 h 613"/>
                  <a:gd name="T70" fmla="*/ 414 w 615"/>
                  <a:gd name="T71" fmla="*/ 131 h 6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615" h="613">
                    <a:moveTo>
                      <a:pt x="136" y="126"/>
                    </a:moveTo>
                    <a:cubicBezTo>
                      <a:pt x="126" y="135"/>
                      <a:pt x="117" y="145"/>
                      <a:pt x="109" y="156"/>
                    </a:cubicBezTo>
                    <a:cubicBezTo>
                      <a:pt x="108" y="155"/>
                      <a:pt x="108" y="155"/>
                      <a:pt x="108" y="155"/>
                    </a:cubicBezTo>
                    <a:cubicBezTo>
                      <a:pt x="50" y="137"/>
                      <a:pt x="50" y="137"/>
                      <a:pt x="50" y="137"/>
                    </a:cubicBezTo>
                    <a:cubicBezTo>
                      <a:pt x="21" y="192"/>
                      <a:pt x="21" y="192"/>
                      <a:pt x="21" y="192"/>
                    </a:cubicBezTo>
                    <a:cubicBezTo>
                      <a:pt x="70" y="231"/>
                      <a:pt x="70" y="231"/>
                      <a:pt x="70" y="231"/>
                    </a:cubicBezTo>
                    <a:cubicBezTo>
                      <a:pt x="66" y="244"/>
                      <a:pt x="63" y="257"/>
                      <a:pt x="61" y="270"/>
                    </a:cubicBezTo>
                    <a:cubicBezTo>
                      <a:pt x="59" y="270"/>
                      <a:pt x="59" y="270"/>
                      <a:pt x="59" y="270"/>
                    </a:cubicBezTo>
                    <a:cubicBezTo>
                      <a:pt x="0" y="281"/>
                      <a:pt x="0" y="281"/>
                      <a:pt x="0" y="281"/>
                    </a:cubicBezTo>
                    <a:cubicBezTo>
                      <a:pt x="1" y="344"/>
                      <a:pt x="1" y="344"/>
                      <a:pt x="1" y="344"/>
                    </a:cubicBezTo>
                    <a:cubicBezTo>
                      <a:pt x="62" y="354"/>
                      <a:pt x="62" y="354"/>
                      <a:pt x="62" y="354"/>
                    </a:cubicBezTo>
                    <a:cubicBezTo>
                      <a:pt x="65" y="367"/>
                      <a:pt x="69" y="380"/>
                      <a:pt x="73" y="393"/>
                    </a:cubicBezTo>
                    <a:cubicBezTo>
                      <a:pt x="72" y="394"/>
                      <a:pt x="72" y="394"/>
                      <a:pt x="72" y="394"/>
                    </a:cubicBezTo>
                    <a:cubicBezTo>
                      <a:pt x="26" y="432"/>
                      <a:pt x="26" y="432"/>
                      <a:pt x="26" y="432"/>
                    </a:cubicBezTo>
                    <a:cubicBezTo>
                      <a:pt x="57" y="486"/>
                      <a:pt x="57" y="486"/>
                      <a:pt x="57" y="486"/>
                    </a:cubicBezTo>
                    <a:cubicBezTo>
                      <a:pt x="116" y="466"/>
                      <a:pt x="116" y="466"/>
                      <a:pt x="116" y="466"/>
                    </a:cubicBezTo>
                    <a:cubicBezTo>
                      <a:pt x="124" y="477"/>
                      <a:pt x="128" y="483"/>
                      <a:pt x="144" y="495"/>
                    </a:cubicBezTo>
                    <a:cubicBezTo>
                      <a:pt x="144" y="496"/>
                      <a:pt x="144" y="496"/>
                      <a:pt x="144" y="496"/>
                    </a:cubicBezTo>
                    <a:cubicBezTo>
                      <a:pt x="122" y="551"/>
                      <a:pt x="122" y="551"/>
                      <a:pt x="122" y="551"/>
                    </a:cubicBezTo>
                    <a:cubicBezTo>
                      <a:pt x="175" y="583"/>
                      <a:pt x="175" y="583"/>
                      <a:pt x="175" y="583"/>
                    </a:cubicBezTo>
                    <a:cubicBezTo>
                      <a:pt x="216" y="538"/>
                      <a:pt x="216" y="538"/>
                      <a:pt x="216" y="538"/>
                    </a:cubicBezTo>
                    <a:cubicBezTo>
                      <a:pt x="233" y="545"/>
                      <a:pt x="249" y="550"/>
                      <a:pt x="267" y="553"/>
                    </a:cubicBezTo>
                    <a:cubicBezTo>
                      <a:pt x="266" y="554"/>
                      <a:pt x="266" y="554"/>
                      <a:pt x="266" y="554"/>
                    </a:cubicBezTo>
                    <a:cubicBezTo>
                      <a:pt x="277" y="613"/>
                      <a:pt x="277" y="613"/>
                      <a:pt x="277" y="613"/>
                    </a:cubicBezTo>
                    <a:cubicBezTo>
                      <a:pt x="339" y="613"/>
                      <a:pt x="339" y="613"/>
                      <a:pt x="339" y="613"/>
                    </a:cubicBezTo>
                    <a:cubicBezTo>
                      <a:pt x="351" y="552"/>
                      <a:pt x="351" y="552"/>
                      <a:pt x="351" y="552"/>
                    </a:cubicBezTo>
                    <a:cubicBezTo>
                      <a:pt x="371" y="549"/>
                      <a:pt x="390" y="543"/>
                      <a:pt x="409" y="534"/>
                    </a:cubicBezTo>
                    <a:cubicBezTo>
                      <a:pt x="409" y="536"/>
                      <a:pt x="409" y="536"/>
                      <a:pt x="409" y="536"/>
                    </a:cubicBezTo>
                    <a:cubicBezTo>
                      <a:pt x="451" y="579"/>
                      <a:pt x="451" y="579"/>
                      <a:pt x="451" y="579"/>
                    </a:cubicBezTo>
                    <a:cubicBezTo>
                      <a:pt x="503" y="545"/>
                      <a:pt x="503" y="545"/>
                      <a:pt x="503" y="545"/>
                    </a:cubicBezTo>
                    <a:cubicBezTo>
                      <a:pt x="479" y="487"/>
                      <a:pt x="479" y="487"/>
                      <a:pt x="479" y="487"/>
                    </a:cubicBezTo>
                    <a:cubicBezTo>
                      <a:pt x="479" y="487"/>
                      <a:pt x="479" y="487"/>
                      <a:pt x="479" y="487"/>
                    </a:cubicBezTo>
                    <a:cubicBezTo>
                      <a:pt x="488" y="478"/>
                      <a:pt x="497" y="468"/>
                      <a:pt x="506" y="458"/>
                    </a:cubicBezTo>
                    <a:cubicBezTo>
                      <a:pt x="507" y="458"/>
                      <a:pt x="507" y="458"/>
                      <a:pt x="507" y="458"/>
                    </a:cubicBezTo>
                    <a:cubicBezTo>
                      <a:pt x="565" y="477"/>
                      <a:pt x="565" y="477"/>
                      <a:pt x="565" y="477"/>
                    </a:cubicBezTo>
                    <a:cubicBezTo>
                      <a:pt x="593" y="421"/>
                      <a:pt x="593" y="421"/>
                      <a:pt x="593" y="421"/>
                    </a:cubicBezTo>
                    <a:cubicBezTo>
                      <a:pt x="545" y="382"/>
                      <a:pt x="545" y="382"/>
                      <a:pt x="545" y="382"/>
                    </a:cubicBezTo>
                    <a:cubicBezTo>
                      <a:pt x="544" y="382"/>
                      <a:pt x="544" y="382"/>
                      <a:pt x="544" y="382"/>
                    </a:cubicBezTo>
                    <a:cubicBezTo>
                      <a:pt x="548" y="370"/>
                      <a:pt x="551" y="357"/>
                      <a:pt x="553" y="344"/>
                    </a:cubicBezTo>
                    <a:cubicBezTo>
                      <a:pt x="555" y="344"/>
                      <a:pt x="555" y="344"/>
                      <a:pt x="555" y="344"/>
                    </a:cubicBezTo>
                    <a:cubicBezTo>
                      <a:pt x="615" y="332"/>
                      <a:pt x="615" y="332"/>
                      <a:pt x="615" y="332"/>
                    </a:cubicBezTo>
                    <a:cubicBezTo>
                      <a:pt x="613" y="270"/>
                      <a:pt x="613" y="270"/>
                      <a:pt x="613" y="270"/>
                    </a:cubicBezTo>
                    <a:cubicBezTo>
                      <a:pt x="552" y="259"/>
                      <a:pt x="552" y="259"/>
                      <a:pt x="552" y="259"/>
                    </a:cubicBezTo>
                    <a:cubicBezTo>
                      <a:pt x="551" y="259"/>
                      <a:pt x="551" y="259"/>
                      <a:pt x="551" y="259"/>
                    </a:cubicBezTo>
                    <a:cubicBezTo>
                      <a:pt x="548" y="246"/>
                      <a:pt x="545" y="233"/>
                      <a:pt x="540" y="221"/>
                    </a:cubicBezTo>
                    <a:cubicBezTo>
                      <a:pt x="542" y="220"/>
                      <a:pt x="542" y="220"/>
                      <a:pt x="542" y="220"/>
                    </a:cubicBezTo>
                    <a:cubicBezTo>
                      <a:pt x="589" y="181"/>
                      <a:pt x="589" y="181"/>
                      <a:pt x="589" y="181"/>
                    </a:cubicBezTo>
                    <a:cubicBezTo>
                      <a:pt x="558" y="127"/>
                      <a:pt x="558" y="127"/>
                      <a:pt x="558" y="127"/>
                    </a:cubicBezTo>
                    <a:cubicBezTo>
                      <a:pt x="499" y="147"/>
                      <a:pt x="499" y="147"/>
                      <a:pt x="499" y="147"/>
                    </a:cubicBezTo>
                    <a:cubicBezTo>
                      <a:pt x="494" y="145"/>
                      <a:pt x="494" y="145"/>
                      <a:pt x="494" y="145"/>
                    </a:cubicBezTo>
                    <a:cubicBezTo>
                      <a:pt x="486" y="135"/>
                      <a:pt x="479" y="127"/>
                      <a:pt x="463" y="115"/>
                    </a:cubicBezTo>
                    <a:cubicBezTo>
                      <a:pt x="464" y="113"/>
                      <a:pt x="464" y="113"/>
                      <a:pt x="464" y="113"/>
                    </a:cubicBezTo>
                    <a:cubicBezTo>
                      <a:pt x="490" y="68"/>
                      <a:pt x="490" y="68"/>
                      <a:pt x="490" y="68"/>
                    </a:cubicBezTo>
                    <a:cubicBezTo>
                      <a:pt x="437" y="35"/>
                      <a:pt x="437" y="35"/>
                      <a:pt x="437" y="35"/>
                    </a:cubicBezTo>
                    <a:cubicBezTo>
                      <a:pt x="396" y="78"/>
                      <a:pt x="396" y="78"/>
                      <a:pt x="396" y="78"/>
                    </a:cubicBezTo>
                    <a:cubicBezTo>
                      <a:pt x="397" y="77"/>
                      <a:pt x="397" y="77"/>
                      <a:pt x="397" y="77"/>
                    </a:cubicBezTo>
                    <a:cubicBezTo>
                      <a:pt x="381" y="71"/>
                      <a:pt x="365" y="65"/>
                      <a:pt x="348" y="62"/>
                    </a:cubicBezTo>
                    <a:cubicBezTo>
                      <a:pt x="348" y="60"/>
                      <a:pt x="348" y="60"/>
                      <a:pt x="348" y="60"/>
                    </a:cubicBezTo>
                    <a:cubicBezTo>
                      <a:pt x="337" y="0"/>
                      <a:pt x="337" y="0"/>
                      <a:pt x="337" y="0"/>
                    </a:cubicBezTo>
                    <a:cubicBezTo>
                      <a:pt x="275" y="0"/>
                      <a:pt x="275" y="0"/>
                      <a:pt x="275" y="0"/>
                    </a:cubicBezTo>
                    <a:cubicBezTo>
                      <a:pt x="264" y="62"/>
                      <a:pt x="264" y="62"/>
                      <a:pt x="264" y="62"/>
                    </a:cubicBezTo>
                    <a:cubicBezTo>
                      <a:pt x="264" y="62"/>
                      <a:pt x="264" y="62"/>
                      <a:pt x="264" y="62"/>
                    </a:cubicBezTo>
                    <a:cubicBezTo>
                      <a:pt x="244" y="66"/>
                      <a:pt x="225" y="71"/>
                      <a:pt x="206" y="79"/>
                    </a:cubicBezTo>
                    <a:cubicBezTo>
                      <a:pt x="205" y="78"/>
                      <a:pt x="205" y="78"/>
                      <a:pt x="205" y="78"/>
                    </a:cubicBezTo>
                    <a:cubicBezTo>
                      <a:pt x="163" y="34"/>
                      <a:pt x="163" y="34"/>
                      <a:pt x="163" y="34"/>
                    </a:cubicBezTo>
                    <a:cubicBezTo>
                      <a:pt x="112" y="69"/>
                      <a:pt x="112" y="69"/>
                      <a:pt x="112" y="69"/>
                    </a:cubicBezTo>
                    <a:cubicBezTo>
                      <a:pt x="136" y="126"/>
                      <a:pt x="136" y="126"/>
                      <a:pt x="136" y="126"/>
                    </a:cubicBezTo>
                    <a:close/>
                    <a:moveTo>
                      <a:pt x="414" y="131"/>
                    </a:moveTo>
                    <a:cubicBezTo>
                      <a:pt x="512" y="190"/>
                      <a:pt x="543" y="317"/>
                      <a:pt x="483" y="414"/>
                    </a:cubicBezTo>
                    <a:cubicBezTo>
                      <a:pt x="424" y="512"/>
                      <a:pt x="297" y="543"/>
                      <a:pt x="200" y="484"/>
                    </a:cubicBezTo>
                    <a:cubicBezTo>
                      <a:pt x="102" y="425"/>
                      <a:pt x="71" y="298"/>
                      <a:pt x="130" y="200"/>
                    </a:cubicBezTo>
                    <a:cubicBezTo>
                      <a:pt x="189" y="102"/>
                      <a:pt x="317" y="71"/>
                      <a:pt x="414" y="13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endParaRPr>
              </a:p>
            </p:txBody>
          </p:sp>
          <p:sp>
            <p:nvSpPr>
              <p:cNvPr id="89" name="Freeform 12"/>
              <p:cNvSpPr/>
              <p:nvPr/>
            </p:nvSpPr>
            <p:spPr bwMode="auto">
              <a:xfrm>
                <a:off x="8050635" y="3916371"/>
                <a:ext cx="1119328" cy="1115473"/>
              </a:xfrm>
              <a:custGeom>
                <a:avLst/>
                <a:gdLst>
                  <a:gd name="T0" fmla="*/ 46 w 368"/>
                  <a:gd name="T1" fmla="*/ 100 h 367"/>
                  <a:gd name="T2" fmla="*/ 101 w 368"/>
                  <a:gd name="T3" fmla="*/ 321 h 367"/>
                  <a:gd name="T4" fmla="*/ 322 w 368"/>
                  <a:gd name="T5" fmla="*/ 267 h 367"/>
                  <a:gd name="T6" fmla="*/ 267 w 368"/>
                  <a:gd name="T7" fmla="*/ 46 h 367"/>
                  <a:gd name="T8" fmla="*/ 46 w 368"/>
                  <a:gd name="T9" fmla="*/ 100 h 3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8" h="367">
                    <a:moveTo>
                      <a:pt x="46" y="100"/>
                    </a:moveTo>
                    <a:cubicBezTo>
                      <a:pt x="0" y="176"/>
                      <a:pt x="25" y="275"/>
                      <a:pt x="101" y="321"/>
                    </a:cubicBezTo>
                    <a:cubicBezTo>
                      <a:pt x="176" y="367"/>
                      <a:pt x="275" y="343"/>
                      <a:pt x="322" y="267"/>
                    </a:cubicBezTo>
                    <a:cubicBezTo>
                      <a:pt x="368" y="191"/>
                      <a:pt x="343" y="92"/>
                      <a:pt x="267" y="46"/>
                    </a:cubicBezTo>
                    <a:cubicBezTo>
                      <a:pt x="192" y="0"/>
                      <a:pt x="93" y="24"/>
                      <a:pt x="46" y="10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endParaRPr>
              </a:p>
            </p:txBody>
          </p:sp>
          <p:sp>
            <p:nvSpPr>
              <p:cNvPr id="90" name="Freeform 13"/>
              <p:cNvSpPr>
                <a:spLocks noEditPoints="1"/>
              </p:cNvSpPr>
              <p:nvPr/>
            </p:nvSpPr>
            <p:spPr bwMode="auto">
              <a:xfrm>
                <a:off x="7779477" y="3642643"/>
                <a:ext cx="1664213" cy="1662928"/>
              </a:xfrm>
              <a:custGeom>
                <a:avLst/>
                <a:gdLst>
                  <a:gd name="T0" fmla="*/ 97 w 547"/>
                  <a:gd name="T1" fmla="*/ 139 h 547"/>
                  <a:gd name="T2" fmla="*/ 44 w 547"/>
                  <a:gd name="T3" fmla="*/ 122 h 547"/>
                  <a:gd name="T4" fmla="*/ 62 w 547"/>
                  <a:gd name="T5" fmla="*/ 206 h 547"/>
                  <a:gd name="T6" fmla="*/ 52 w 547"/>
                  <a:gd name="T7" fmla="*/ 240 h 547"/>
                  <a:gd name="T8" fmla="*/ 1 w 547"/>
                  <a:gd name="T9" fmla="*/ 306 h 547"/>
                  <a:gd name="T10" fmla="*/ 65 w 547"/>
                  <a:gd name="T11" fmla="*/ 350 h 547"/>
                  <a:gd name="T12" fmla="*/ 23 w 547"/>
                  <a:gd name="T13" fmla="*/ 385 h 547"/>
                  <a:gd name="T14" fmla="*/ 103 w 547"/>
                  <a:gd name="T15" fmla="*/ 416 h 547"/>
                  <a:gd name="T16" fmla="*/ 128 w 547"/>
                  <a:gd name="T17" fmla="*/ 442 h 547"/>
                  <a:gd name="T18" fmla="*/ 155 w 547"/>
                  <a:gd name="T19" fmla="*/ 520 h 547"/>
                  <a:gd name="T20" fmla="*/ 237 w 547"/>
                  <a:gd name="T21" fmla="*/ 492 h 547"/>
                  <a:gd name="T22" fmla="*/ 247 w 547"/>
                  <a:gd name="T23" fmla="*/ 547 h 547"/>
                  <a:gd name="T24" fmla="*/ 312 w 547"/>
                  <a:gd name="T25" fmla="*/ 492 h 547"/>
                  <a:gd name="T26" fmla="*/ 364 w 547"/>
                  <a:gd name="T27" fmla="*/ 477 h 547"/>
                  <a:gd name="T28" fmla="*/ 448 w 547"/>
                  <a:gd name="T29" fmla="*/ 486 h 547"/>
                  <a:gd name="T30" fmla="*/ 426 w 547"/>
                  <a:gd name="T31" fmla="*/ 434 h 547"/>
                  <a:gd name="T32" fmla="*/ 451 w 547"/>
                  <a:gd name="T33" fmla="*/ 408 h 547"/>
                  <a:gd name="T34" fmla="*/ 528 w 547"/>
                  <a:gd name="T35" fmla="*/ 376 h 547"/>
                  <a:gd name="T36" fmla="*/ 484 w 547"/>
                  <a:gd name="T37" fmla="*/ 341 h 547"/>
                  <a:gd name="T38" fmla="*/ 494 w 547"/>
                  <a:gd name="T39" fmla="*/ 306 h 547"/>
                  <a:gd name="T40" fmla="*/ 546 w 547"/>
                  <a:gd name="T41" fmla="*/ 240 h 547"/>
                  <a:gd name="T42" fmla="*/ 491 w 547"/>
                  <a:gd name="T43" fmla="*/ 231 h 547"/>
                  <a:gd name="T44" fmla="*/ 483 w 547"/>
                  <a:gd name="T45" fmla="*/ 196 h 547"/>
                  <a:gd name="T46" fmla="*/ 497 w 547"/>
                  <a:gd name="T47" fmla="*/ 113 h 547"/>
                  <a:gd name="T48" fmla="*/ 440 w 547"/>
                  <a:gd name="T49" fmla="*/ 130 h 547"/>
                  <a:gd name="T50" fmla="*/ 413 w 547"/>
                  <a:gd name="T51" fmla="*/ 101 h 547"/>
                  <a:gd name="T52" fmla="*/ 389 w 547"/>
                  <a:gd name="T53" fmla="*/ 32 h 547"/>
                  <a:gd name="T54" fmla="*/ 353 w 547"/>
                  <a:gd name="T55" fmla="*/ 69 h 547"/>
                  <a:gd name="T56" fmla="*/ 310 w 547"/>
                  <a:gd name="T57" fmla="*/ 53 h 547"/>
                  <a:gd name="T58" fmla="*/ 245 w 547"/>
                  <a:gd name="T59" fmla="*/ 0 h 547"/>
                  <a:gd name="T60" fmla="*/ 235 w 547"/>
                  <a:gd name="T61" fmla="*/ 55 h 547"/>
                  <a:gd name="T62" fmla="*/ 182 w 547"/>
                  <a:gd name="T63" fmla="*/ 69 h 547"/>
                  <a:gd name="T64" fmla="*/ 99 w 547"/>
                  <a:gd name="T65" fmla="*/ 61 h 547"/>
                  <a:gd name="T66" fmla="*/ 121 w 547"/>
                  <a:gd name="T67" fmla="*/ 113 h 547"/>
                  <a:gd name="T68" fmla="*/ 430 w 547"/>
                  <a:gd name="T69" fmla="*/ 369 h 547"/>
                  <a:gd name="T70" fmla="*/ 116 w 547"/>
                  <a:gd name="T71" fmla="*/ 178 h 5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547" h="547">
                    <a:moveTo>
                      <a:pt x="121" y="113"/>
                    </a:moveTo>
                    <a:cubicBezTo>
                      <a:pt x="112" y="121"/>
                      <a:pt x="104" y="129"/>
                      <a:pt x="97" y="139"/>
                    </a:cubicBezTo>
                    <a:cubicBezTo>
                      <a:pt x="95" y="138"/>
                      <a:pt x="95" y="138"/>
                      <a:pt x="95" y="138"/>
                    </a:cubicBezTo>
                    <a:cubicBezTo>
                      <a:pt x="44" y="122"/>
                      <a:pt x="44" y="122"/>
                      <a:pt x="44" y="122"/>
                    </a:cubicBezTo>
                    <a:cubicBezTo>
                      <a:pt x="19" y="171"/>
                      <a:pt x="19" y="171"/>
                      <a:pt x="19" y="171"/>
                    </a:cubicBezTo>
                    <a:cubicBezTo>
                      <a:pt x="62" y="206"/>
                      <a:pt x="62" y="206"/>
                      <a:pt x="62" y="206"/>
                    </a:cubicBezTo>
                    <a:cubicBezTo>
                      <a:pt x="58" y="217"/>
                      <a:pt x="55" y="229"/>
                      <a:pt x="53" y="240"/>
                    </a:cubicBezTo>
                    <a:cubicBezTo>
                      <a:pt x="52" y="240"/>
                      <a:pt x="52" y="240"/>
                      <a:pt x="52" y="240"/>
                    </a:cubicBezTo>
                    <a:cubicBezTo>
                      <a:pt x="0" y="251"/>
                      <a:pt x="0" y="251"/>
                      <a:pt x="0" y="251"/>
                    </a:cubicBezTo>
                    <a:cubicBezTo>
                      <a:pt x="1" y="306"/>
                      <a:pt x="1" y="306"/>
                      <a:pt x="1" y="306"/>
                    </a:cubicBezTo>
                    <a:cubicBezTo>
                      <a:pt x="55" y="316"/>
                      <a:pt x="55" y="316"/>
                      <a:pt x="55" y="316"/>
                    </a:cubicBezTo>
                    <a:cubicBezTo>
                      <a:pt x="57" y="328"/>
                      <a:pt x="61" y="339"/>
                      <a:pt x="65" y="350"/>
                    </a:cubicBezTo>
                    <a:cubicBezTo>
                      <a:pt x="64" y="351"/>
                      <a:pt x="64" y="351"/>
                      <a:pt x="64" y="351"/>
                    </a:cubicBezTo>
                    <a:cubicBezTo>
                      <a:pt x="23" y="385"/>
                      <a:pt x="23" y="385"/>
                      <a:pt x="23" y="385"/>
                    </a:cubicBezTo>
                    <a:cubicBezTo>
                      <a:pt x="50" y="433"/>
                      <a:pt x="50" y="433"/>
                      <a:pt x="50" y="433"/>
                    </a:cubicBezTo>
                    <a:cubicBezTo>
                      <a:pt x="103" y="416"/>
                      <a:pt x="103" y="416"/>
                      <a:pt x="103" y="416"/>
                    </a:cubicBezTo>
                    <a:cubicBezTo>
                      <a:pt x="110" y="425"/>
                      <a:pt x="114" y="431"/>
                      <a:pt x="128" y="442"/>
                    </a:cubicBezTo>
                    <a:cubicBezTo>
                      <a:pt x="128" y="442"/>
                      <a:pt x="128" y="442"/>
                      <a:pt x="128" y="442"/>
                    </a:cubicBezTo>
                    <a:cubicBezTo>
                      <a:pt x="108" y="491"/>
                      <a:pt x="108" y="491"/>
                      <a:pt x="108" y="491"/>
                    </a:cubicBezTo>
                    <a:cubicBezTo>
                      <a:pt x="155" y="520"/>
                      <a:pt x="155" y="520"/>
                      <a:pt x="155" y="520"/>
                    </a:cubicBezTo>
                    <a:cubicBezTo>
                      <a:pt x="192" y="480"/>
                      <a:pt x="192" y="480"/>
                      <a:pt x="192" y="480"/>
                    </a:cubicBezTo>
                    <a:cubicBezTo>
                      <a:pt x="207" y="485"/>
                      <a:pt x="222" y="490"/>
                      <a:pt x="237" y="492"/>
                    </a:cubicBezTo>
                    <a:cubicBezTo>
                      <a:pt x="237" y="494"/>
                      <a:pt x="237" y="494"/>
                      <a:pt x="237" y="494"/>
                    </a:cubicBezTo>
                    <a:cubicBezTo>
                      <a:pt x="247" y="547"/>
                      <a:pt x="247" y="547"/>
                      <a:pt x="247" y="547"/>
                    </a:cubicBezTo>
                    <a:cubicBezTo>
                      <a:pt x="302" y="546"/>
                      <a:pt x="302" y="546"/>
                      <a:pt x="302" y="546"/>
                    </a:cubicBezTo>
                    <a:cubicBezTo>
                      <a:pt x="312" y="492"/>
                      <a:pt x="312" y="492"/>
                      <a:pt x="312" y="492"/>
                    </a:cubicBezTo>
                    <a:cubicBezTo>
                      <a:pt x="330" y="489"/>
                      <a:pt x="347" y="484"/>
                      <a:pt x="364" y="476"/>
                    </a:cubicBezTo>
                    <a:cubicBezTo>
                      <a:pt x="364" y="477"/>
                      <a:pt x="364" y="477"/>
                      <a:pt x="364" y="477"/>
                    </a:cubicBezTo>
                    <a:cubicBezTo>
                      <a:pt x="402" y="516"/>
                      <a:pt x="402" y="516"/>
                      <a:pt x="402" y="516"/>
                    </a:cubicBezTo>
                    <a:cubicBezTo>
                      <a:pt x="448" y="486"/>
                      <a:pt x="448" y="486"/>
                      <a:pt x="448" y="486"/>
                    </a:cubicBezTo>
                    <a:cubicBezTo>
                      <a:pt x="426" y="434"/>
                      <a:pt x="426" y="434"/>
                      <a:pt x="426" y="434"/>
                    </a:cubicBezTo>
                    <a:cubicBezTo>
                      <a:pt x="426" y="434"/>
                      <a:pt x="426" y="434"/>
                      <a:pt x="426" y="434"/>
                    </a:cubicBezTo>
                    <a:cubicBezTo>
                      <a:pt x="435" y="426"/>
                      <a:pt x="443" y="417"/>
                      <a:pt x="450" y="408"/>
                    </a:cubicBezTo>
                    <a:cubicBezTo>
                      <a:pt x="451" y="408"/>
                      <a:pt x="451" y="408"/>
                      <a:pt x="451" y="408"/>
                    </a:cubicBezTo>
                    <a:cubicBezTo>
                      <a:pt x="503" y="425"/>
                      <a:pt x="503" y="425"/>
                      <a:pt x="503" y="425"/>
                    </a:cubicBezTo>
                    <a:cubicBezTo>
                      <a:pt x="528" y="376"/>
                      <a:pt x="528" y="376"/>
                      <a:pt x="528" y="376"/>
                    </a:cubicBezTo>
                    <a:cubicBezTo>
                      <a:pt x="485" y="341"/>
                      <a:pt x="485" y="341"/>
                      <a:pt x="485" y="341"/>
                    </a:cubicBezTo>
                    <a:cubicBezTo>
                      <a:pt x="484" y="341"/>
                      <a:pt x="484" y="341"/>
                      <a:pt x="484" y="341"/>
                    </a:cubicBezTo>
                    <a:cubicBezTo>
                      <a:pt x="488" y="329"/>
                      <a:pt x="491" y="318"/>
                      <a:pt x="493" y="306"/>
                    </a:cubicBezTo>
                    <a:cubicBezTo>
                      <a:pt x="494" y="306"/>
                      <a:pt x="494" y="306"/>
                      <a:pt x="494" y="306"/>
                    </a:cubicBezTo>
                    <a:cubicBezTo>
                      <a:pt x="547" y="296"/>
                      <a:pt x="547" y="296"/>
                      <a:pt x="547" y="296"/>
                    </a:cubicBezTo>
                    <a:cubicBezTo>
                      <a:pt x="546" y="240"/>
                      <a:pt x="546" y="240"/>
                      <a:pt x="546" y="240"/>
                    </a:cubicBezTo>
                    <a:cubicBezTo>
                      <a:pt x="491" y="231"/>
                      <a:pt x="491" y="231"/>
                      <a:pt x="491" y="231"/>
                    </a:cubicBezTo>
                    <a:cubicBezTo>
                      <a:pt x="491" y="231"/>
                      <a:pt x="491" y="231"/>
                      <a:pt x="491" y="231"/>
                    </a:cubicBezTo>
                    <a:cubicBezTo>
                      <a:pt x="488" y="219"/>
                      <a:pt x="485" y="208"/>
                      <a:pt x="481" y="197"/>
                    </a:cubicBezTo>
                    <a:cubicBezTo>
                      <a:pt x="483" y="196"/>
                      <a:pt x="483" y="196"/>
                      <a:pt x="483" y="196"/>
                    </a:cubicBezTo>
                    <a:cubicBezTo>
                      <a:pt x="524" y="161"/>
                      <a:pt x="524" y="161"/>
                      <a:pt x="524" y="161"/>
                    </a:cubicBezTo>
                    <a:cubicBezTo>
                      <a:pt x="497" y="113"/>
                      <a:pt x="497" y="113"/>
                      <a:pt x="497" y="113"/>
                    </a:cubicBezTo>
                    <a:cubicBezTo>
                      <a:pt x="444" y="131"/>
                      <a:pt x="444" y="131"/>
                      <a:pt x="444" y="131"/>
                    </a:cubicBezTo>
                    <a:cubicBezTo>
                      <a:pt x="440" y="130"/>
                      <a:pt x="440" y="130"/>
                      <a:pt x="440" y="130"/>
                    </a:cubicBezTo>
                    <a:cubicBezTo>
                      <a:pt x="433" y="121"/>
                      <a:pt x="426" y="113"/>
                      <a:pt x="412" y="102"/>
                    </a:cubicBezTo>
                    <a:cubicBezTo>
                      <a:pt x="413" y="101"/>
                      <a:pt x="413" y="101"/>
                      <a:pt x="413" y="101"/>
                    </a:cubicBezTo>
                    <a:cubicBezTo>
                      <a:pt x="436" y="60"/>
                      <a:pt x="436" y="60"/>
                      <a:pt x="436" y="60"/>
                    </a:cubicBezTo>
                    <a:cubicBezTo>
                      <a:pt x="389" y="32"/>
                      <a:pt x="389" y="32"/>
                      <a:pt x="389" y="32"/>
                    </a:cubicBezTo>
                    <a:cubicBezTo>
                      <a:pt x="353" y="70"/>
                      <a:pt x="353" y="70"/>
                      <a:pt x="353" y="70"/>
                    </a:cubicBezTo>
                    <a:cubicBezTo>
                      <a:pt x="353" y="69"/>
                      <a:pt x="353" y="69"/>
                      <a:pt x="353" y="69"/>
                    </a:cubicBezTo>
                    <a:cubicBezTo>
                      <a:pt x="339" y="63"/>
                      <a:pt x="324" y="58"/>
                      <a:pt x="309" y="56"/>
                    </a:cubicBezTo>
                    <a:cubicBezTo>
                      <a:pt x="310" y="53"/>
                      <a:pt x="310" y="53"/>
                      <a:pt x="310" y="53"/>
                    </a:cubicBezTo>
                    <a:cubicBezTo>
                      <a:pt x="300" y="0"/>
                      <a:pt x="300" y="0"/>
                      <a:pt x="300" y="0"/>
                    </a:cubicBezTo>
                    <a:cubicBezTo>
                      <a:pt x="245" y="0"/>
                      <a:pt x="245" y="0"/>
                      <a:pt x="245" y="0"/>
                    </a:cubicBezTo>
                    <a:cubicBezTo>
                      <a:pt x="234" y="55"/>
                      <a:pt x="234" y="55"/>
                      <a:pt x="234" y="55"/>
                    </a:cubicBezTo>
                    <a:cubicBezTo>
                      <a:pt x="235" y="55"/>
                      <a:pt x="235" y="55"/>
                      <a:pt x="235" y="55"/>
                    </a:cubicBezTo>
                    <a:cubicBezTo>
                      <a:pt x="217" y="58"/>
                      <a:pt x="200" y="64"/>
                      <a:pt x="183" y="71"/>
                    </a:cubicBezTo>
                    <a:cubicBezTo>
                      <a:pt x="182" y="69"/>
                      <a:pt x="182" y="69"/>
                      <a:pt x="182" y="69"/>
                    </a:cubicBezTo>
                    <a:cubicBezTo>
                      <a:pt x="145" y="30"/>
                      <a:pt x="145" y="30"/>
                      <a:pt x="145" y="30"/>
                    </a:cubicBezTo>
                    <a:cubicBezTo>
                      <a:pt x="99" y="61"/>
                      <a:pt x="99" y="61"/>
                      <a:pt x="99" y="61"/>
                    </a:cubicBezTo>
                    <a:cubicBezTo>
                      <a:pt x="121" y="112"/>
                      <a:pt x="121" y="112"/>
                      <a:pt x="121" y="112"/>
                    </a:cubicBezTo>
                    <a:lnTo>
                      <a:pt x="121" y="113"/>
                    </a:lnTo>
                    <a:close/>
                    <a:moveTo>
                      <a:pt x="369" y="116"/>
                    </a:moveTo>
                    <a:cubicBezTo>
                      <a:pt x="455" y="169"/>
                      <a:pt x="483" y="282"/>
                      <a:pt x="430" y="369"/>
                    </a:cubicBezTo>
                    <a:cubicBezTo>
                      <a:pt x="378" y="456"/>
                      <a:pt x="264" y="484"/>
                      <a:pt x="177" y="431"/>
                    </a:cubicBezTo>
                    <a:cubicBezTo>
                      <a:pt x="91" y="378"/>
                      <a:pt x="63" y="265"/>
                      <a:pt x="116" y="178"/>
                    </a:cubicBezTo>
                    <a:cubicBezTo>
                      <a:pt x="168" y="91"/>
                      <a:pt x="282" y="64"/>
                      <a:pt x="369" y="11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endParaRPr>
              </a:p>
            </p:txBody>
          </p:sp>
          <p:sp>
            <p:nvSpPr>
              <p:cNvPr id="91" name="Freeform 14"/>
              <p:cNvSpPr/>
              <p:nvPr/>
            </p:nvSpPr>
            <p:spPr bwMode="auto">
              <a:xfrm>
                <a:off x="9668584" y="3796856"/>
                <a:ext cx="661830" cy="666970"/>
              </a:xfrm>
              <a:custGeom>
                <a:avLst/>
                <a:gdLst>
                  <a:gd name="T0" fmla="*/ 28 w 218"/>
                  <a:gd name="T1" fmla="*/ 60 h 219"/>
                  <a:gd name="T2" fmla="*/ 60 w 218"/>
                  <a:gd name="T3" fmla="*/ 191 h 219"/>
                  <a:gd name="T4" fmla="*/ 191 w 218"/>
                  <a:gd name="T5" fmla="*/ 159 h 219"/>
                  <a:gd name="T6" fmla="*/ 159 w 218"/>
                  <a:gd name="T7" fmla="*/ 28 h 219"/>
                  <a:gd name="T8" fmla="*/ 28 w 218"/>
                  <a:gd name="T9" fmla="*/ 60 h 2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8" h="219">
                    <a:moveTo>
                      <a:pt x="28" y="60"/>
                    </a:moveTo>
                    <a:cubicBezTo>
                      <a:pt x="0" y="105"/>
                      <a:pt x="15" y="164"/>
                      <a:pt x="60" y="191"/>
                    </a:cubicBezTo>
                    <a:cubicBezTo>
                      <a:pt x="105" y="219"/>
                      <a:pt x="164" y="204"/>
                      <a:pt x="191" y="159"/>
                    </a:cubicBezTo>
                    <a:cubicBezTo>
                      <a:pt x="218" y="114"/>
                      <a:pt x="204" y="55"/>
                      <a:pt x="159" y="28"/>
                    </a:cubicBezTo>
                    <a:cubicBezTo>
                      <a:pt x="114" y="0"/>
                      <a:pt x="55" y="15"/>
                      <a:pt x="28" y="60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endParaRPr>
              </a:p>
            </p:txBody>
          </p:sp>
          <p:sp>
            <p:nvSpPr>
              <p:cNvPr id="92" name="Freeform 15"/>
              <p:cNvSpPr>
                <a:spLocks noEditPoints="1"/>
              </p:cNvSpPr>
              <p:nvPr/>
            </p:nvSpPr>
            <p:spPr bwMode="auto">
              <a:xfrm>
                <a:off x="9506661" y="3636218"/>
                <a:ext cx="988247" cy="988247"/>
              </a:xfrm>
              <a:custGeom>
                <a:avLst/>
                <a:gdLst>
                  <a:gd name="T0" fmla="*/ 57 w 325"/>
                  <a:gd name="T1" fmla="*/ 82 h 325"/>
                  <a:gd name="T2" fmla="*/ 26 w 325"/>
                  <a:gd name="T3" fmla="*/ 72 h 325"/>
                  <a:gd name="T4" fmla="*/ 37 w 325"/>
                  <a:gd name="T5" fmla="*/ 122 h 325"/>
                  <a:gd name="T6" fmla="*/ 31 w 325"/>
                  <a:gd name="T7" fmla="*/ 143 h 325"/>
                  <a:gd name="T8" fmla="*/ 0 w 325"/>
                  <a:gd name="T9" fmla="*/ 182 h 325"/>
                  <a:gd name="T10" fmla="*/ 38 w 325"/>
                  <a:gd name="T11" fmla="*/ 208 h 325"/>
                  <a:gd name="T12" fmla="*/ 13 w 325"/>
                  <a:gd name="T13" fmla="*/ 229 h 325"/>
                  <a:gd name="T14" fmla="*/ 61 w 325"/>
                  <a:gd name="T15" fmla="*/ 247 h 325"/>
                  <a:gd name="T16" fmla="*/ 76 w 325"/>
                  <a:gd name="T17" fmla="*/ 263 h 325"/>
                  <a:gd name="T18" fmla="*/ 92 w 325"/>
                  <a:gd name="T19" fmla="*/ 309 h 325"/>
                  <a:gd name="T20" fmla="*/ 141 w 325"/>
                  <a:gd name="T21" fmla="*/ 292 h 325"/>
                  <a:gd name="T22" fmla="*/ 147 w 325"/>
                  <a:gd name="T23" fmla="*/ 325 h 325"/>
                  <a:gd name="T24" fmla="*/ 186 w 325"/>
                  <a:gd name="T25" fmla="*/ 292 h 325"/>
                  <a:gd name="T26" fmla="*/ 217 w 325"/>
                  <a:gd name="T27" fmla="*/ 283 h 325"/>
                  <a:gd name="T28" fmla="*/ 266 w 325"/>
                  <a:gd name="T29" fmla="*/ 288 h 325"/>
                  <a:gd name="T30" fmla="*/ 253 w 325"/>
                  <a:gd name="T31" fmla="*/ 258 h 325"/>
                  <a:gd name="T32" fmla="*/ 268 w 325"/>
                  <a:gd name="T33" fmla="*/ 242 h 325"/>
                  <a:gd name="T34" fmla="*/ 314 w 325"/>
                  <a:gd name="T35" fmla="*/ 223 h 325"/>
                  <a:gd name="T36" fmla="*/ 288 w 325"/>
                  <a:gd name="T37" fmla="*/ 202 h 325"/>
                  <a:gd name="T38" fmla="*/ 294 w 325"/>
                  <a:gd name="T39" fmla="*/ 182 h 325"/>
                  <a:gd name="T40" fmla="*/ 325 w 325"/>
                  <a:gd name="T41" fmla="*/ 143 h 325"/>
                  <a:gd name="T42" fmla="*/ 292 w 325"/>
                  <a:gd name="T43" fmla="*/ 137 h 325"/>
                  <a:gd name="T44" fmla="*/ 287 w 325"/>
                  <a:gd name="T45" fmla="*/ 116 h 325"/>
                  <a:gd name="T46" fmla="*/ 295 w 325"/>
                  <a:gd name="T47" fmla="*/ 67 h 325"/>
                  <a:gd name="T48" fmla="*/ 262 w 325"/>
                  <a:gd name="T49" fmla="*/ 77 h 325"/>
                  <a:gd name="T50" fmla="*/ 246 w 325"/>
                  <a:gd name="T51" fmla="*/ 59 h 325"/>
                  <a:gd name="T52" fmla="*/ 231 w 325"/>
                  <a:gd name="T53" fmla="*/ 18 h 325"/>
                  <a:gd name="T54" fmla="*/ 210 w 325"/>
                  <a:gd name="T55" fmla="*/ 41 h 325"/>
                  <a:gd name="T56" fmla="*/ 184 w 325"/>
                  <a:gd name="T57" fmla="*/ 31 h 325"/>
                  <a:gd name="T58" fmla="*/ 146 w 325"/>
                  <a:gd name="T59" fmla="*/ 0 h 325"/>
                  <a:gd name="T60" fmla="*/ 139 w 325"/>
                  <a:gd name="T61" fmla="*/ 33 h 325"/>
                  <a:gd name="T62" fmla="*/ 108 w 325"/>
                  <a:gd name="T63" fmla="*/ 41 h 325"/>
                  <a:gd name="T64" fmla="*/ 59 w 325"/>
                  <a:gd name="T65" fmla="*/ 36 h 325"/>
                  <a:gd name="T66" fmla="*/ 72 w 325"/>
                  <a:gd name="T67" fmla="*/ 67 h 325"/>
                  <a:gd name="T68" fmla="*/ 256 w 325"/>
                  <a:gd name="T69" fmla="*/ 219 h 325"/>
                  <a:gd name="T70" fmla="*/ 69 w 325"/>
                  <a:gd name="T71" fmla="*/ 106 h 3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325" h="325">
                    <a:moveTo>
                      <a:pt x="72" y="67"/>
                    </a:moveTo>
                    <a:cubicBezTo>
                      <a:pt x="67" y="71"/>
                      <a:pt x="62" y="77"/>
                      <a:pt x="57" y="82"/>
                    </a:cubicBezTo>
                    <a:cubicBezTo>
                      <a:pt x="57" y="82"/>
                      <a:pt x="57" y="82"/>
                      <a:pt x="57" y="82"/>
                    </a:cubicBezTo>
                    <a:cubicBezTo>
                      <a:pt x="26" y="72"/>
                      <a:pt x="26" y="72"/>
                      <a:pt x="26" y="72"/>
                    </a:cubicBezTo>
                    <a:cubicBezTo>
                      <a:pt x="11" y="101"/>
                      <a:pt x="11" y="101"/>
                      <a:pt x="11" y="101"/>
                    </a:cubicBezTo>
                    <a:cubicBezTo>
                      <a:pt x="37" y="122"/>
                      <a:pt x="37" y="122"/>
                      <a:pt x="37" y="122"/>
                    </a:cubicBezTo>
                    <a:cubicBezTo>
                      <a:pt x="35" y="129"/>
                      <a:pt x="33" y="136"/>
                      <a:pt x="32" y="143"/>
                    </a:cubicBezTo>
                    <a:cubicBezTo>
                      <a:pt x="31" y="143"/>
                      <a:pt x="31" y="143"/>
                      <a:pt x="31" y="143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0" y="182"/>
                      <a:pt x="0" y="182"/>
                      <a:pt x="0" y="182"/>
                    </a:cubicBezTo>
                    <a:cubicBezTo>
                      <a:pt x="33" y="187"/>
                      <a:pt x="33" y="187"/>
                      <a:pt x="33" y="187"/>
                    </a:cubicBezTo>
                    <a:cubicBezTo>
                      <a:pt x="34" y="194"/>
                      <a:pt x="36" y="201"/>
                      <a:pt x="38" y="208"/>
                    </a:cubicBezTo>
                    <a:cubicBezTo>
                      <a:pt x="38" y="208"/>
                      <a:pt x="38" y="208"/>
                      <a:pt x="38" y="208"/>
                    </a:cubicBezTo>
                    <a:cubicBezTo>
                      <a:pt x="13" y="229"/>
                      <a:pt x="13" y="229"/>
                      <a:pt x="13" y="229"/>
                    </a:cubicBezTo>
                    <a:cubicBezTo>
                      <a:pt x="30" y="257"/>
                      <a:pt x="30" y="257"/>
                      <a:pt x="30" y="257"/>
                    </a:cubicBezTo>
                    <a:cubicBezTo>
                      <a:pt x="61" y="247"/>
                      <a:pt x="61" y="247"/>
                      <a:pt x="61" y="247"/>
                    </a:cubicBezTo>
                    <a:cubicBezTo>
                      <a:pt x="66" y="252"/>
                      <a:pt x="68" y="256"/>
                      <a:pt x="76" y="262"/>
                    </a:cubicBezTo>
                    <a:cubicBezTo>
                      <a:pt x="76" y="263"/>
                      <a:pt x="76" y="263"/>
                      <a:pt x="76" y="263"/>
                    </a:cubicBezTo>
                    <a:cubicBezTo>
                      <a:pt x="64" y="292"/>
                      <a:pt x="64" y="292"/>
                      <a:pt x="64" y="292"/>
                    </a:cubicBezTo>
                    <a:cubicBezTo>
                      <a:pt x="92" y="309"/>
                      <a:pt x="92" y="309"/>
                      <a:pt x="92" y="309"/>
                    </a:cubicBezTo>
                    <a:cubicBezTo>
                      <a:pt x="114" y="285"/>
                      <a:pt x="114" y="285"/>
                      <a:pt x="114" y="285"/>
                    </a:cubicBezTo>
                    <a:cubicBezTo>
                      <a:pt x="123" y="288"/>
                      <a:pt x="132" y="291"/>
                      <a:pt x="141" y="292"/>
                    </a:cubicBezTo>
                    <a:cubicBezTo>
                      <a:pt x="141" y="293"/>
                      <a:pt x="141" y="293"/>
                      <a:pt x="141" y="293"/>
                    </a:cubicBezTo>
                    <a:cubicBezTo>
                      <a:pt x="147" y="325"/>
                      <a:pt x="147" y="325"/>
                      <a:pt x="147" y="325"/>
                    </a:cubicBezTo>
                    <a:cubicBezTo>
                      <a:pt x="179" y="324"/>
                      <a:pt x="179" y="324"/>
                      <a:pt x="179" y="324"/>
                    </a:cubicBezTo>
                    <a:cubicBezTo>
                      <a:pt x="186" y="292"/>
                      <a:pt x="186" y="292"/>
                      <a:pt x="186" y="292"/>
                    </a:cubicBezTo>
                    <a:cubicBezTo>
                      <a:pt x="196" y="290"/>
                      <a:pt x="206" y="287"/>
                      <a:pt x="216" y="283"/>
                    </a:cubicBezTo>
                    <a:cubicBezTo>
                      <a:pt x="217" y="283"/>
                      <a:pt x="217" y="283"/>
                      <a:pt x="217" y="283"/>
                    </a:cubicBezTo>
                    <a:cubicBezTo>
                      <a:pt x="239" y="307"/>
                      <a:pt x="239" y="307"/>
                      <a:pt x="239" y="307"/>
                    </a:cubicBezTo>
                    <a:cubicBezTo>
                      <a:pt x="266" y="288"/>
                      <a:pt x="266" y="288"/>
                      <a:pt x="266" y="288"/>
                    </a:cubicBezTo>
                    <a:cubicBezTo>
                      <a:pt x="253" y="258"/>
                      <a:pt x="253" y="258"/>
                      <a:pt x="253" y="258"/>
                    </a:cubicBezTo>
                    <a:cubicBezTo>
                      <a:pt x="253" y="258"/>
                      <a:pt x="253" y="258"/>
                      <a:pt x="253" y="258"/>
                    </a:cubicBezTo>
                    <a:cubicBezTo>
                      <a:pt x="258" y="253"/>
                      <a:pt x="263" y="248"/>
                      <a:pt x="268" y="242"/>
                    </a:cubicBezTo>
                    <a:cubicBezTo>
                      <a:pt x="268" y="242"/>
                      <a:pt x="268" y="242"/>
                      <a:pt x="268" y="242"/>
                    </a:cubicBezTo>
                    <a:cubicBezTo>
                      <a:pt x="299" y="252"/>
                      <a:pt x="299" y="252"/>
                      <a:pt x="299" y="252"/>
                    </a:cubicBezTo>
                    <a:cubicBezTo>
                      <a:pt x="314" y="223"/>
                      <a:pt x="314" y="223"/>
                      <a:pt x="314" y="223"/>
                    </a:cubicBezTo>
                    <a:cubicBezTo>
                      <a:pt x="288" y="202"/>
                      <a:pt x="288" y="202"/>
                      <a:pt x="288" y="202"/>
                    </a:cubicBezTo>
                    <a:cubicBezTo>
                      <a:pt x="288" y="202"/>
                      <a:pt x="288" y="202"/>
                      <a:pt x="288" y="202"/>
                    </a:cubicBezTo>
                    <a:cubicBezTo>
                      <a:pt x="290" y="195"/>
                      <a:pt x="292" y="189"/>
                      <a:pt x="293" y="182"/>
                    </a:cubicBezTo>
                    <a:cubicBezTo>
                      <a:pt x="294" y="182"/>
                      <a:pt x="294" y="182"/>
                      <a:pt x="294" y="182"/>
                    </a:cubicBezTo>
                    <a:cubicBezTo>
                      <a:pt x="325" y="175"/>
                      <a:pt x="325" y="175"/>
                      <a:pt x="325" y="175"/>
                    </a:cubicBezTo>
                    <a:cubicBezTo>
                      <a:pt x="325" y="143"/>
                      <a:pt x="325" y="143"/>
                      <a:pt x="325" y="143"/>
                    </a:cubicBezTo>
                    <a:cubicBezTo>
                      <a:pt x="292" y="137"/>
                      <a:pt x="292" y="137"/>
                      <a:pt x="292" y="137"/>
                    </a:cubicBezTo>
                    <a:cubicBezTo>
                      <a:pt x="292" y="137"/>
                      <a:pt x="292" y="137"/>
                      <a:pt x="292" y="137"/>
                    </a:cubicBezTo>
                    <a:cubicBezTo>
                      <a:pt x="290" y="130"/>
                      <a:pt x="288" y="123"/>
                      <a:pt x="286" y="117"/>
                    </a:cubicBezTo>
                    <a:cubicBezTo>
                      <a:pt x="287" y="116"/>
                      <a:pt x="287" y="116"/>
                      <a:pt x="287" y="116"/>
                    </a:cubicBezTo>
                    <a:cubicBezTo>
                      <a:pt x="312" y="96"/>
                      <a:pt x="312" y="96"/>
                      <a:pt x="312" y="96"/>
                    </a:cubicBezTo>
                    <a:cubicBezTo>
                      <a:pt x="295" y="67"/>
                      <a:pt x="295" y="67"/>
                      <a:pt x="295" y="67"/>
                    </a:cubicBezTo>
                    <a:cubicBezTo>
                      <a:pt x="264" y="78"/>
                      <a:pt x="264" y="78"/>
                      <a:pt x="264" y="78"/>
                    </a:cubicBezTo>
                    <a:cubicBezTo>
                      <a:pt x="262" y="77"/>
                      <a:pt x="262" y="77"/>
                      <a:pt x="262" y="77"/>
                    </a:cubicBezTo>
                    <a:cubicBezTo>
                      <a:pt x="257" y="71"/>
                      <a:pt x="253" y="67"/>
                      <a:pt x="245" y="61"/>
                    </a:cubicBezTo>
                    <a:cubicBezTo>
                      <a:pt x="246" y="59"/>
                      <a:pt x="246" y="59"/>
                      <a:pt x="246" y="59"/>
                    </a:cubicBezTo>
                    <a:cubicBezTo>
                      <a:pt x="259" y="36"/>
                      <a:pt x="259" y="36"/>
                      <a:pt x="259" y="36"/>
                    </a:cubicBezTo>
                    <a:cubicBezTo>
                      <a:pt x="231" y="18"/>
                      <a:pt x="231" y="18"/>
                      <a:pt x="231" y="18"/>
                    </a:cubicBezTo>
                    <a:cubicBezTo>
                      <a:pt x="210" y="41"/>
                      <a:pt x="210" y="41"/>
                      <a:pt x="210" y="41"/>
                    </a:cubicBezTo>
                    <a:cubicBezTo>
                      <a:pt x="210" y="41"/>
                      <a:pt x="210" y="41"/>
                      <a:pt x="210" y="41"/>
                    </a:cubicBezTo>
                    <a:cubicBezTo>
                      <a:pt x="201" y="37"/>
                      <a:pt x="193" y="34"/>
                      <a:pt x="184" y="33"/>
                    </a:cubicBezTo>
                    <a:cubicBezTo>
                      <a:pt x="184" y="31"/>
                      <a:pt x="184" y="31"/>
                      <a:pt x="184" y="31"/>
                    </a:cubicBezTo>
                    <a:cubicBezTo>
                      <a:pt x="178" y="0"/>
                      <a:pt x="178" y="0"/>
                      <a:pt x="178" y="0"/>
                    </a:cubicBezTo>
                    <a:cubicBezTo>
                      <a:pt x="146" y="0"/>
                      <a:pt x="146" y="0"/>
                      <a:pt x="146" y="0"/>
                    </a:cubicBezTo>
                    <a:cubicBezTo>
                      <a:pt x="139" y="32"/>
                      <a:pt x="139" y="32"/>
                      <a:pt x="139" y="32"/>
                    </a:cubicBezTo>
                    <a:cubicBezTo>
                      <a:pt x="139" y="33"/>
                      <a:pt x="139" y="33"/>
                      <a:pt x="139" y="33"/>
                    </a:cubicBezTo>
                    <a:cubicBezTo>
                      <a:pt x="129" y="34"/>
                      <a:pt x="119" y="37"/>
                      <a:pt x="109" y="42"/>
                    </a:cubicBezTo>
                    <a:cubicBezTo>
                      <a:pt x="108" y="41"/>
                      <a:pt x="108" y="41"/>
                      <a:pt x="108" y="41"/>
                    </a:cubicBezTo>
                    <a:cubicBezTo>
                      <a:pt x="86" y="18"/>
                      <a:pt x="86" y="18"/>
                      <a:pt x="86" y="18"/>
                    </a:cubicBezTo>
                    <a:cubicBezTo>
                      <a:pt x="59" y="36"/>
                      <a:pt x="59" y="36"/>
                      <a:pt x="59" y="36"/>
                    </a:cubicBezTo>
                    <a:cubicBezTo>
                      <a:pt x="72" y="66"/>
                      <a:pt x="72" y="66"/>
                      <a:pt x="72" y="66"/>
                    </a:cubicBezTo>
                    <a:lnTo>
                      <a:pt x="72" y="67"/>
                    </a:lnTo>
                    <a:close/>
                    <a:moveTo>
                      <a:pt x="219" y="69"/>
                    </a:moveTo>
                    <a:cubicBezTo>
                      <a:pt x="271" y="100"/>
                      <a:pt x="287" y="167"/>
                      <a:pt x="256" y="219"/>
                    </a:cubicBezTo>
                    <a:cubicBezTo>
                      <a:pt x="224" y="271"/>
                      <a:pt x="157" y="287"/>
                      <a:pt x="106" y="256"/>
                    </a:cubicBezTo>
                    <a:cubicBezTo>
                      <a:pt x="54" y="225"/>
                      <a:pt x="37" y="157"/>
                      <a:pt x="69" y="106"/>
                    </a:cubicBezTo>
                    <a:cubicBezTo>
                      <a:pt x="100" y="54"/>
                      <a:pt x="167" y="38"/>
                      <a:pt x="219" y="6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endParaRPr>
              </a:p>
            </p:txBody>
          </p:sp>
          <p:sp>
            <p:nvSpPr>
              <p:cNvPr id="93" name="Freeform 16"/>
              <p:cNvSpPr/>
              <p:nvPr/>
            </p:nvSpPr>
            <p:spPr bwMode="auto">
              <a:xfrm>
                <a:off x="7117647" y="3520558"/>
                <a:ext cx="379106" cy="334127"/>
              </a:xfrm>
              <a:custGeom>
                <a:avLst/>
                <a:gdLst>
                  <a:gd name="T0" fmla="*/ 113 w 125"/>
                  <a:gd name="T1" fmla="*/ 62 h 110"/>
                  <a:gd name="T2" fmla="*/ 117 w 125"/>
                  <a:gd name="T3" fmla="*/ 97 h 110"/>
                  <a:gd name="T4" fmla="*/ 82 w 125"/>
                  <a:gd name="T5" fmla="*/ 102 h 110"/>
                  <a:gd name="T6" fmla="*/ 13 w 125"/>
                  <a:gd name="T7" fmla="*/ 49 h 110"/>
                  <a:gd name="T8" fmla="*/ 9 w 125"/>
                  <a:gd name="T9" fmla="*/ 14 h 110"/>
                  <a:gd name="T10" fmla="*/ 44 w 125"/>
                  <a:gd name="T11" fmla="*/ 9 h 110"/>
                  <a:gd name="T12" fmla="*/ 113 w 125"/>
                  <a:gd name="T13" fmla="*/ 62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5" h="110">
                    <a:moveTo>
                      <a:pt x="113" y="62"/>
                    </a:moveTo>
                    <a:cubicBezTo>
                      <a:pt x="124" y="70"/>
                      <a:pt x="125" y="86"/>
                      <a:pt x="117" y="97"/>
                    </a:cubicBezTo>
                    <a:cubicBezTo>
                      <a:pt x="109" y="108"/>
                      <a:pt x="93" y="110"/>
                      <a:pt x="82" y="102"/>
                    </a:cubicBezTo>
                    <a:cubicBezTo>
                      <a:pt x="13" y="49"/>
                      <a:pt x="13" y="49"/>
                      <a:pt x="13" y="49"/>
                    </a:cubicBezTo>
                    <a:cubicBezTo>
                      <a:pt x="2" y="41"/>
                      <a:pt x="0" y="25"/>
                      <a:pt x="9" y="14"/>
                    </a:cubicBezTo>
                    <a:cubicBezTo>
                      <a:pt x="17" y="3"/>
                      <a:pt x="33" y="0"/>
                      <a:pt x="44" y="9"/>
                    </a:cubicBezTo>
                    <a:lnTo>
                      <a:pt x="113" y="62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endParaRPr>
              </a:p>
            </p:txBody>
          </p:sp>
          <p:sp>
            <p:nvSpPr>
              <p:cNvPr id="94" name="Freeform 17"/>
              <p:cNvSpPr/>
              <p:nvPr/>
            </p:nvSpPr>
            <p:spPr bwMode="auto">
              <a:xfrm>
                <a:off x="6864481" y="4256924"/>
                <a:ext cx="426656" cy="218468"/>
              </a:xfrm>
              <a:custGeom>
                <a:avLst/>
                <a:gdLst>
                  <a:gd name="T0" fmla="*/ 117 w 140"/>
                  <a:gd name="T1" fmla="*/ 20 h 72"/>
                  <a:gd name="T2" fmla="*/ 137 w 140"/>
                  <a:gd name="T3" fmla="*/ 49 h 72"/>
                  <a:gd name="T4" fmla="*/ 108 w 140"/>
                  <a:gd name="T5" fmla="*/ 69 h 72"/>
                  <a:gd name="T6" fmla="*/ 22 w 140"/>
                  <a:gd name="T7" fmla="*/ 52 h 72"/>
                  <a:gd name="T8" fmla="*/ 3 w 140"/>
                  <a:gd name="T9" fmla="*/ 23 h 72"/>
                  <a:gd name="T10" fmla="*/ 32 w 140"/>
                  <a:gd name="T11" fmla="*/ 3 h 72"/>
                  <a:gd name="T12" fmla="*/ 117 w 140"/>
                  <a:gd name="T13" fmla="*/ 2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0" h="72">
                    <a:moveTo>
                      <a:pt x="117" y="20"/>
                    </a:moveTo>
                    <a:cubicBezTo>
                      <a:pt x="131" y="22"/>
                      <a:pt x="140" y="36"/>
                      <a:pt x="137" y="49"/>
                    </a:cubicBezTo>
                    <a:cubicBezTo>
                      <a:pt x="134" y="63"/>
                      <a:pt x="121" y="72"/>
                      <a:pt x="108" y="69"/>
                    </a:cubicBezTo>
                    <a:cubicBezTo>
                      <a:pt x="22" y="52"/>
                      <a:pt x="22" y="52"/>
                      <a:pt x="22" y="52"/>
                    </a:cubicBezTo>
                    <a:cubicBezTo>
                      <a:pt x="9" y="50"/>
                      <a:pt x="0" y="37"/>
                      <a:pt x="3" y="23"/>
                    </a:cubicBezTo>
                    <a:cubicBezTo>
                      <a:pt x="6" y="9"/>
                      <a:pt x="19" y="0"/>
                      <a:pt x="32" y="3"/>
                    </a:cubicBezTo>
                    <a:lnTo>
                      <a:pt x="117" y="2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endParaRPr>
              </a:p>
            </p:txBody>
          </p:sp>
          <p:sp>
            <p:nvSpPr>
              <p:cNvPr id="95" name="Freeform 18"/>
              <p:cNvSpPr/>
              <p:nvPr/>
            </p:nvSpPr>
            <p:spPr bwMode="auto">
              <a:xfrm>
                <a:off x="7050822" y="4962448"/>
                <a:ext cx="422800" cy="240315"/>
              </a:xfrm>
              <a:custGeom>
                <a:avLst/>
                <a:gdLst>
                  <a:gd name="T0" fmla="*/ 105 w 139"/>
                  <a:gd name="T1" fmla="*/ 4 h 79"/>
                  <a:gd name="T2" fmla="*/ 136 w 139"/>
                  <a:gd name="T3" fmla="*/ 22 h 79"/>
                  <a:gd name="T4" fmla="*/ 118 w 139"/>
                  <a:gd name="T5" fmla="*/ 52 h 79"/>
                  <a:gd name="T6" fmla="*/ 34 w 139"/>
                  <a:gd name="T7" fmla="*/ 75 h 79"/>
                  <a:gd name="T8" fmla="*/ 4 w 139"/>
                  <a:gd name="T9" fmla="*/ 57 h 79"/>
                  <a:gd name="T10" fmla="*/ 21 w 139"/>
                  <a:gd name="T11" fmla="*/ 26 h 79"/>
                  <a:gd name="T12" fmla="*/ 105 w 139"/>
                  <a:gd name="T13" fmla="*/ 4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9" h="79">
                    <a:moveTo>
                      <a:pt x="105" y="4"/>
                    </a:moveTo>
                    <a:cubicBezTo>
                      <a:pt x="118" y="0"/>
                      <a:pt x="132" y="8"/>
                      <a:pt x="136" y="22"/>
                    </a:cubicBezTo>
                    <a:cubicBezTo>
                      <a:pt x="139" y="35"/>
                      <a:pt x="131" y="49"/>
                      <a:pt x="118" y="52"/>
                    </a:cubicBezTo>
                    <a:cubicBezTo>
                      <a:pt x="34" y="75"/>
                      <a:pt x="34" y="75"/>
                      <a:pt x="34" y="75"/>
                    </a:cubicBezTo>
                    <a:cubicBezTo>
                      <a:pt x="21" y="79"/>
                      <a:pt x="7" y="71"/>
                      <a:pt x="4" y="57"/>
                    </a:cubicBezTo>
                    <a:cubicBezTo>
                      <a:pt x="0" y="44"/>
                      <a:pt x="8" y="30"/>
                      <a:pt x="21" y="26"/>
                    </a:cubicBezTo>
                    <a:lnTo>
                      <a:pt x="105" y="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endParaRPr>
              </a:p>
            </p:txBody>
          </p:sp>
          <p:sp>
            <p:nvSpPr>
              <p:cNvPr id="96" name="Freeform 19"/>
              <p:cNvSpPr/>
              <p:nvPr/>
            </p:nvSpPr>
            <p:spPr bwMode="auto">
              <a:xfrm>
                <a:off x="9838218" y="4962448"/>
                <a:ext cx="425371" cy="240315"/>
              </a:xfrm>
              <a:custGeom>
                <a:avLst/>
                <a:gdLst>
                  <a:gd name="T0" fmla="*/ 35 w 140"/>
                  <a:gd name="T1" fmla="*/ 4 h 79"/>
                  <a:gd name="T2" fmla="*/ 4 w 140"/>
                  <a:gd name="T3" fmla="*/ 22 h 79"/>
                  <a:gd name="T4" fmla="*/ 21 w 140"/>
                  <a:gd name="T5" fmla="*/ 52 h 79"/>
                  <a:gd name="T6" fmla="*/ 105 w 140"/>
                  <a:gd name="T7" fmla="*/ 75 h 79"/>
                  <a:gd name="T8" fmla="*/ 136 w 140"/>
                  <a:gd name="T9" fmla="*/ 57 h 79"/>
                  <a:gd name="T10" fmla="*/ 119 w 140"/>
                  <a:gd name="T11" fmla="*/ 26 h 79"/>
                  <a:gd name="T12" fmla="*/ 35 w 140"/>
                  <a:gd name="T13" fmla="*/ 4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0" h="79">
                    <a:moveTo>
                      <a:pt x="35" y="4"/>
                    </a:moveTo>
                    <a:cubicBezTo>
                      <a:pt x="21" y="0"/>
                      <a:pt x="8" y="8"/>
                      <a:pt x="4" y="22"/>
                    </a:cubicBezTo>
                    <a:cubicBezTo>
                      <a:pt x="0" y="35"/>
                      <a:pt x="8" y="49"/>
                      <a:pt x="21" y="52"/>
                    </a:cubicBezTo>
                    <a:cubicBezTo>
                      <a:pt x="105" y="75"/>
                      <a:pt x="105" y="75"/>
                      <a:pt x="105" y="75"/>
                    </a:cubicBezTo>
                    <a:cubicBezTo>
                      <a:pt x="119" y="79"/>
                      <a:pt x="132" y="71"/>
                      <a:pt x="136" y="57"/>
                    </a:cubicBezTo>
                    <a:cubicBezTo>
                      <a:pt x="140" y="44"/>
                      <a:pt x="132" y="30"/>
                      <a:pt x="119" y="26"/>
                    </a:cubicBezTo>
                    <a:lnTo>
                      <a:pt x="35" y="4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endParaRPr>
              </a:p>
            </p:txBody>
          </p:sp>
          <p:sp>
            <p:nvSpPr>
              <p:cNvPr id="97" name="Freeform 20"/>
              <p:cNvSpPr/>
              <p:nvPr/>
            </p:nvSpPr>
            <p:spPr bwMode="auto">
              <a:xfrm>
                <a:off x="7433784" y="3277673"/>
                <a:ext cx="2335039" cy="2748843"/>
              </a:xfrm>
              <a:custGeom>
                <a:avLst/>
                <a:gdLst>
                  <a:gd name="T0" fmla="*/ 702 w 768"/>
                  <a:gd name="T1" fmla="*/ 412 h 904"/>
                  <a:gd name="T2" fmla="*/ 611 w 768"/>
                  <a:gd name="T3" fmla="*/ 601 h 904"/>
                  <a:gd name="T4" fmla="*/ 611 w 768"/>
                  <a:gd name="T5" fmla="*/ 602 h 904"/>
                  <a:gd name="T6" fmla="*/ 609 w 768"/>
                  <a:gd name="T7" fmla="*/ 604 h 904"/>
                  <a:gd name="T8" fmla="*/ 606 w 768"/>
                  <a:gd name="T9" fmla="*/ 606 h 904"/>
                  <a:gd name="T10" fmla="*/ 606 w 768"/>
                  <a:gd name="T11" fmla="*/ 607 h 904"/>
                  <a:gd name="T12" fmla="*/ 536 w 768"/>
                  <a:gd name="T13" fmla="*/ 735 h 904"/>
                  <a:gd name="T14" fmla="*/ 523 w 768"/>
                  <a:gd name="T15" fmla="*/ 827 h 904"/>
                  <a:gd name="T16" fmla="*/ 523 w 768"/>
                  <a:gd name="T17" fmla="*/ 833 h 904"/>
                  <a:gd name="T18" fmla="*/ 521 w 768"/>
                  <a:gd name="T19" fmla="*/ 837 h 904"/>
                  <a:gd name="T20" fmla="*/ 504 w 768"/>
                  <a:gd name="T21" fmla="*/ 844 h 904"/>
                  <a:gd name="T22" fmla="*/ 274 w 768"/>
                  <a:gd name="T23" fmla="*/ 844 h 904"/>
                  <a:gd name="T24" fmla="*/ 257 w 768"/>
                  <a:gd name="T25" fmla="*/ 837 h 904"/>
                  <a:gd name="T26" fmla="*/ 255 w 768"/>
                  <a:gd name="T27" fmla="*/ 832 h 904"/>
                  <a:gd name="T28" fmla="*/ 256 w 768"/>
                  <a:gd name="T29" fmla="*/ 827 h 904"/>
                  <a:gd name="T30" fmla="*/ 243 w 768"/>
                  <a:gd name="T31" fmla="*/ 737 h 904"/>
                  <a:gd name="T32" fmla="*/ 185 w 768"/>
                  <a:gd name="T33" fmla="*/ 622 h 904"/>
                  <a:gd name="T34" fmla="*/ 170 w 768"/>
                  <a:gd name="T35" fmla="*/ 604 h 904"/>
                  <a:gd name="T36" fmla="*/ 136 w 768"/>
                  <a:gd name="T37" fmla="*/ 571 h 904"/>
                  <a:gd name="T38" fmla="*/ 109 w 768"/>
                  <a:gd name="T39" fmla="*/ 530 h 904"/>
                  <a:gd name="T40" fmla="*/ 75 w 768"/>
                  <a:gd name="T41" fmla="*/ 436 h 904"/>
                  <a:gd name="T42" fmla="*/ 70 w 768"/>
                  <a:gd name="T43" fmla="*/ 378 h 904"/>
                  <a:gd name="T44" fmla="*/ 342 w 768"/>
                  <a:gd name="T45" fmla="*/ 65 h 904"/>
                  <a:gd name="T46" fmla="*/ 305 w 768"/>
                  <a:gd name="T47" fmla="*/ 0 h 904"/>
                  <a:gd name="T48" fmla="*/ 0 w 768"/>
                  <a:gd name="T49" fmla="*/ 378 h 904"/>
                  <a:gd name="T50" fmla="*/ 132 w 768"/>
                  <a:gd name="T51" fmla="*/ 669 h 904"/>
                  <a:gd name="T52" fmla="*/ 186 w 768"/>
                  <a:gd name="T53" fmla="*/ 825 h 904"/>
                  <a:gd name="T54" fmla="*/ 204 w 768"/>
                  <a:gd name="T55" fmla="*/ 883 h 904"/>
                  <a:gd name="T56" fmla="*/ 226 w 768"/>
                  <a:gd name="T57" fmla="*/ 902 h 904"/>
                  <a:gd name="T58" fmla="*/ 380 w 768"/>
                  <a:gd name="T59" fmla="*/ 903 h 904"/>
                  <a:gd name="T60" fmla="*/ 547 w 768"/>
                  <a:gd name="T61" fmla="*/ 904 h 904"/>
                  <a:gd name="T62" fmla="*/ 575 w 768"/>
                  <a:gd name="T63" fmla="*/ 883 h 904"/>
                  <a:gd name="T64" fmla="*/ 593 w 768"/>
                  <a:gd name="T65" fmla="*/ 825 h 904"/>
                  <a:gd name="T66" fmla="*/ 658 w 768"/>
                  <a:gd name="T67" fmla="*/ 654 h 904"/>
                  <a:gd name="T68" fmla="*/ 662 w 768"/>
                  <a:gd name="T69" fmla="*/ 650 h 904"/>
                  <a:gd name="T70" fmla="*/ 768 w 768"/>
                  <a:gd name="T71" fmla="*/ 442 h 904"/>
                  <a:gd name="T72" fmla="*/ 702 w 768"/>
                  <a:gd name="T73" fmla="*/ 412 h 9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768" h="904">
                    <a:moveTo>
                      <a:pt x="702" y="412"/>
                    </a:moveTo>
                    <a:cubicBezTo>
                      <a:pt x="694" y="485"/>
                      <a:pt x="661" y="552"/>
                      <a:pt x="611" y="601"/>
                    </a:cubicBezTo>
                    <a:cubicBezTo>
                      <a:pt x="611" y="602"/>
                      <a:pt x="611" y="602"/>
                      <a:pt x="611" y="602"/>
                    </a:cubicBezTo>
                    <a:cubicBezTo>
                      <a:pt x="610" y="603"/>
                      <a:pt x="609" y="603"/>
                      <a:pt x="609" y="604"/>
                    </a:cubicBezTo>
                    <a:cubicBezTo>
                      <a:pt x="609" y="604"/>
                      <a:pt x="608" y="605"/>
                      <a:pt x="606" y="606"/>
                    </a:cubicBezTo>
                    <a:cubicBezTo>
                      <a:pt x="606" y="607"/>
                      <a:pt x="606" y="607"/>
                      <a:pt x="606" y="607"/>
                    </a:cubicBezTo>
                    <a:cubicBezTo>
                      <a:pt x="595" y="619"/>
                      <a:pt x="556" y="665"/>
                      <a:pt x="536" y="735"/>
                    </a:cubicBezTo>
                    <a:cubicBezTo>
                      <a:pt x="528" y="762"/>
                      <a:pt x="523" y="793"/>
                      <a:pt x="523" y="827"/>
                    </a:cubicBezTo>
                    <a:cubicBezTo>
                      <a:pt x="523" y="829"/>
                      <a:pt x="523" y="831"/>
                      <a:pt x="523" y="833"/>
                    </a:cubicBezTo>
                    <a:cubicBezTo>
                      <a:pt x="523" y="833"/>
                      <a:pt x="522" y="835"/>
                      <a:pt x="521" y="837"/>
                    </a:cubicBezTo>
                    <a:cubicBezTo>
                      <a:pt x="519" y="839"/>
                      <a:pt x="514" y="842"/>
                      <a:pt x="504" y="844"/>
                    </a:cubicBezTo>
                    <a:cubicBezTo>
                      <a:pt x="274" y="844"/>
                      <a:pt x="274" y="844"/>
                      <a:pt x="274" y="844"/>
                    </a:cubicBezTo>
                    <a:cubicBezTo>
                      <a:pt x="265" y="842"/>
                      <a:pt x="260" y="840"/>
                      <a:pt x="257" y="837"/>
                    </a:cubicBezTo>
                    <a:cubicBezTo>
                      <a:pt x="256" y="836"/>
                      <a:pt x="255" y="833"/>
                      <a:pt x="255" y="832"/>
                    </a:cubicBezTo>
                    <a:cubicBezTo>
                      <a:pt x="256" y="830"/>
                      <a:pt x="256" y="830"/>
                      <a:pt x="256" y="827"/>
                    </a:cubicBezTo>
                    <a:cubicBezTo>
                      <a:pt x="256" y="794"/>
                      <a:pt x="251" y="764"/>
                      <a:pt x="243" y="737"/>
                    </a:cubicBezTo>
                    <a:cubicBezTo>
                      <a:pt x="227" y="683"/>
                      <a:pt x="201" y="643"/>
                      <a:pt x="185" y="622"/>
                    </a:cubicBezTo>
                    <a:cubicBezTo>
                      <a:pt x="180" y="616"/>
                      <a:pt x="175" y="610"/>
                      <a:pt x="170" y="604"/>
                    </a:cubicBezTo>
                    <a:cubicBezTo>
                      <a:pt x="159" y="593"/>
                      <a:pt x="146" y="583"/>
                      <a:pt x="136" y="571"/>
                    </a:cubicBezTo>
                    <a:cubicBezTo>
                      <a:pt x="125" y="558"/>
                      <a:pt x="116" y="544"/>
                      <a:pt x="109" y="530"/>
                    </a:cubicBezTo>
                    <a:cubicBezTo>
                      <a:pt x="94" y="501"/>
                      <a:pt x="81" y="469"/>
                      <a:pt x="75" y="436"/>
                    </a:cubicBezTo>
                    <a:cubicBezTo>
                      <a:pt x="72" y="417"/>
                      <a:pt x="70" y="397"/>
                      <a:pt x="70" y="378"/>
                    </a:cubicBezTo>
                    <a:cubicBezTo>
                      <a:pt x="70" y="219"/>
                      <a:pt x="189" y="87"/>
                      <a:pt x="342" y="65"/>
                    </a:cubicBezTo>
                    <a:cubicBezTo>
                      <a:pt x="305" y="0"/>
                      <a:pt x="305" y="0"/>
                      <a:pt x="305" y="0"/>
                    </a:cubicBezTo>
                    <a:cubicBezTo>
                      <a:pt x="131" y="38"/>
                      <a:pt x="0" y="193"/>
                      <a:pt x="0" y="378"/>
                    </a:cubicBezTo>
                    <a:cubicBezTo>
                      <a:pt x="0" y="494"/>
                      <a:pt x="51" y="598"/>
                      <a:pt x="132" y="669"/>
                    </a:cubicBezTo>
                    <a:cubicBezTo>
                      <a:pt x="151" y="694"/>
                      <a:pt x="185" y="750"/>
                      <a:pt x="186" y="825"/>
                    </a:cubicBezTo>
                    <a:cubicBezTo>
                      <a:pt x="184" y="841"/>
                      <a:pt x="188" y="864"/>
                      <a:pt x="204" y="883"/>
                    </a:cubicBezTo>
                    <a:cubicBezTo>
                      <a:pt x="210" y="890"/>
                      <a:pt x="218" y="897"/>
                      <a:pt x="226" y="902"/>
                    </a:cubicBezTo>
                    <a:cubicBezTo>
                      <a:pt x="380" y="903"/>
                      <a:pt x="380" y="903"/>
                      <a:pt x="380" y="903"/>
                    </a:cubicBezTo>
                    <a:cubicBezTo>
                      <a:pt x="547" y="904"/>
                      <a:pt x="547" y="904"/>
                      <a:pt x="547" y="904"/>
                    </a:cubicBezTo>
                    <a:cubicBezTo>
                      <a:pt x="558" y="899"/>
                      <a:pt x="567" y="892"/>
                      <a:pt x="575" y="883"/>
                    </a:cubicBezTo>
                    <a:cubicBezTo>
                      <a:pt x="590" y="864"/>
                      <a:pt x="594" y="841"/>
                      <a:pt x="593" y="825"/>
                    </a:cubicBezTo>
                    <a:cubicBezTo>
                      <a:pt x="594" y="723"/>
                      <a:pt x="657" y="655"/>
                      <a:pt x="658" y="654"/>
                    </a:cubicBezTo>
                    <a:cubicBezTo>
                      <a:pt x="660" y="653"/>
                      <a:pt x="661" y="652"/>
                      <a:pt x="662" y="650"/>
                    </a:cubicBezTo>
                    <a:cubicBezTo>
                      <a:pt x="717" y="595"/>
                      <a:pt x="755" y="522"/>
                      <a:pt x="768" y="442"/>
                    </a:cubicBezTo>
                    <a:cubicBezTo>
                      <a:pt x="750" y="433"/>
                      <a:pt x="720" y="420"/>
                      <a:pt x="702" y="412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endParaRPr>
              </a:p>
            </p:txBody>
          </p:sp>
          <p:sp>
            <p:nvSpPr>
              <p:cNvPr id="100" name="Freeform 35"/>
              <p:cNvSpPr/>
              <p:nvPr/>
            </p:nvSpPr>
            <p:spPr bwMode="auto">
              <a:xfrm>
                <a:off x="9971869" y="4350737"/>
                <a:ext cx="602715" cy="449787"/>
              </a:xfrm>
              <a:custGeom>
                <a:avLst/>
                <a:gdLst>
                  <a:gd name="T0" fmla="*/ 0 w 198"/>
                  <a:gd name="T1" fmla="*/ 129 h 148"/>
                  <a:gd name="T2" fmla="*/ 3 w 198"/>
                  <a:gd name="T3" fmla="*/ 117 h 148"/>
                  <a:gd name="T4" fmla="*/ 186 w 198"/>
                  <a:gd name="T5" fmla="*/ 0 h 148"/>
                  <a:gd name="T6" fmla="*/ 198 w 198"/>
                  <a:gd name="T7" fmla="*/ 2 h 148"/>
                  <a:gd name="T8" fmla="*/ 0 w 198"/>
                  <a:gd name="T9" fmla="*/ 129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8" h="148">
                    <a:moveTo>
                      <a:pt x="0" y="129"/>
                    </a:moveTo>
                    <a:cubicBezTo>
                      <a:pt x="3" y="117"/>
                      <a:pt x="3" y="117"/>
                      <a:pt x="3" y="117"/>
                    </a:cubicBezTo>
                    <a:cubicBezTo>
                      <a:pt x="86" y="135"/>
                      <a:pt x="168" y="83"/>
                      <a:pt x="186" y="0"/>
                    </a:cubicBezTo>
                    <a:cubicBezTo>
                      <a:pt x="198" y="2"/>
                      <a:pt x="198" y="2"/>
                      <a:pt x="198" y="2"/>
                    </a:cubicBezTo>
                    <a:cubicBezTo>
                      <a:pt x="178" y="92"/>
                      <a:pt x="90" y="148"/>
                      <a:pt x="0" y="12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endParaRPr>
              </a:p>
            </p:txBody>
          </p:sp>
          <p:sp>
            <p:nvSpPr>
              <p:cNvPr id="101" name="Freeform 36"/>
              <p:cNvSpPr/>
              <p:nvPr/>
            </p:nvSpPr>
            <p:spPr bwMode="auto">
              <a:xfrm>
                <a:off x="10521895" y="4319895"/>
                <a:ext cx="70681" cy="52689"/>
              </a:xfrm>
              <a:custGeom>
                <a:avLst/>
                <a:gdLst>
                  <a:gd name="T0" fmla="*/ 0 w 55"/>
                  <a:gd name="T1" fmla="*/ 29 h 41"/>
                  <a:gd name="T2" fmla="*/ 34 w 55"/>
                  <a:gd name="T3" fmla="*/ 0 h 41"/>
                  <a:gd name="T4" fmla="*/ 55 w 55"/>
                  <a:gd name="T5" fmla="*/ 41 h 41"/>
                  <a:gd name="T6" fmla="*/ 0 w 55"/>
                  <a:gd name="T7" fmla="*/ 29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5" h="41">
                    <a:moveTo>
                      <a:pt x="0" y="29"/>
                    </a:moveTo>
                    <a:lnTo>
                      <a:pt x="34" y="0"/>
                    </a:lnTo>
                    <a:lnTo>
                      <a:pt x="55" y="41"/>
                    </a:lnTo>
                    <a:lnTo>
                      <a:pt x="0" y="2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endParaRPr>
              </a:p>
            </p:txBody>
          </p:sp>
          <p:sp>
            <p:nvSpPr>
              <p:cNvPr id="102" name="Oval 37"/>
              <p:cNvSpPr>
                <a:spLocks noChangeArrowheads="1"/>
              </p:cNvSpPr>
              <p:nvPr/>
            </p:nvSpPr>
            <p:spPr bwMode="auto">
              <a:xfrm>
                <a:off x="10147929" y="4566635"/>
                <a:ext cx="244171" cy="242885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endParaRPr>
              </a:p>
            </p:txBody>
          </p:sp>
          <p:sp>
            <p:nvSpPr>
              <p:cNvPr id="104" name="Freeform 41"/>
              <p:cNvSpPr/>
              <p:nvPr/>
            </p:nvSpPr>
            <p:spPr bwMode="auto">
              <a:xfrm>
                <a:off x="9270202" y="1744540"/>
                <a:ext cx="1100051" cy="1101336"/>
              </a:xfrm>
              <a:custGeom>
                <a:avLst/>
                <a:gdLst>
                  <a:gd name="T0" fmla="*/ 362 w 362"/>
                  <a:gd name="T1" fmla="*/ 362 h 362"/>
                  <a:gd name="T2" fmla="*/ 346 w 362"/>
                  <a:gd name="T3" fmla="*/ 362 h 362"/>
                  <a:gd name="T4" fmla="*/ 0 w 362"/>
                  <a:gd name="T5" fmla="*/ 16 h 362"/>
                  <a:gd name="T6" fmla="*/ 0 w 362"/>
                  <a:gd name="T7" fmla="*/ 0 h 362"/>
                  <a:gd name="T8" fmla="*/ 362 w 362"/>
                  <a:gd name="T9" fmla="*/ 362 h 3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2" h="362">
                    <a:moveTo>
                      <a:pt x="362" y="362"/>
                    </a:moveTo>
                    <a:cubicBezTo>
                      <a:pt x="346" y="362"/>
                      <a:pt x="346" y="362"/>
                      <a:pt x="346" y="362"/>
                    </a:cubicBezTo>
                    <a:cubicBezTo>
                      <a:pt x="346" y="171"/>
                      <a:pt x="191" y="16"/>
                      <a:pt x="0" y="16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00" y="0"/>
                      <a:pt x="362" y="162"/>
                      <a:pt x="362" y="362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endParaRPr>
              </a:p>
            </p:txBody>
          </p:sp>
          <p:sp>
            <p:nvSpPr>
              <p:cNvPr id="105" name="Freeform 42"/>
              <p:cNvSpPr/>
              <p:nvPr/>
            </p:nvSpPr>
            <p:spPr bwMode="auto">
              <a:xfrm>
                <a:off x="9208517" y="1690566"/>
                <a:ext cx="100239" cy="154213"/>
              </a:xfrm>
              <a:custGeom>
                <a:avLst/>
                <a:gdLst>
                  <a:gd name="T0" fmla="*/ 78 w 78"/>
                  <a:gd name="T1" fmla="*/ 0 h 120"/>
                  <a:gd name="T2" fmla="*/ 0 w 78"/>
                  <a:gd name="T3" fmla="*/ 56 h 120"/>
                  <a:gd name="T4" fmla="*/ 74 w 78"/>
                  <a:gd name="T5" fmla="*/ 120 h 120"/>
                  <a:gd name="T6" fmla="*/ 78 w 78"/>
                  <a:gd name="T7" fmla="*/ 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8" h="120">
                    <a:moveTo>
                      <a:pt x="78" y="0"/>
                    </a:moveTo>
                    <a:lnTo>
                      <a:pt x="0" y="56"/>
                    </a:lnTo>
                    <a:lnTo>
                      <a:pt x="74" y="120"/>
                    </a:lnTo>
                    <a:lnTo>
                      <a:pt x="7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endParaRPr>
              </a:p>
            </p:txBody>
          </p:sp>
          <p:sp>
            <p:nvSpPr>
              <p:cNvPr id="106" name="Oval 43"/>
              <p:cNvSpPr>
                <a:spLocks noChangeArrowheads="1"/>
              </p:cNvSpPr>
              <p:nvPr/>
            </p:nvSpPr>
            <p:spPr bwMode="auto">
              <a:xfrm>
                <a:off x="9878057" y="1930881"/>
                <a:ext cx="355974" cy="358545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endParaRPr>
              </a:p>
            </p:txBody>
          </p:sp>
          <p:sp>
            <p:nvSpPr>
              <p:cNvPr id="107" name="TextBox 64"/>
              <p:cNvSpPr txBox="1"/>
              <p:nvPr/>
            </p:nvSpPr>
            <p:spPr>
              <a:xfrm>
                <a:off x="10095928" y="4556416"/>
                <a:ext cx="348172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100" b="1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rPr>
                  <a:t>02</a:t>
                </a:r>
              </a:p>
            </p:txBody>
          </p:sp>
          <p:sp>
            <p:nvSpPr>
              <p:cNvPr id="108" name="TextBox 65"/>
              <p:cNvSpPr txBox="1"/>
              <p:nvPr/>
            </p:nvSpPr>
            <p:spPr>
              <a:xfrm>
                <a:off x="9854375" y="1950826"/>
                <a:ext cx="39305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400" b="1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rPr>
                  <a:t>03</a:t>
                </a:r>
                <a:endPara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endParaRPr>
              </a:p>
            </p:txBody>
          </p:sp>
        </p:grpSp>
      </p:grpSp>
      <p:cxnSp>
        <p:nvCxnSpPr>
          <p:cNvPr id="121" name="Straight Connector 78"/>
          <p:cNvCxnSpPr/>
          <p:nvPr/>
        </p:nvCxnSpPr>
        <p:spPr>
          <a:xfrm flipV="1">
            <a:off x="1589405" y="2753995"/>
            <a:ext cx="4241165" cy="31115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79"/>
          <p:cNvCxnSpPr/>
          <p:nvPr/>
        </p:nvCxnSpPr>
        <p:spPr>
          <a:xfrm>
            <a:off x="1589405" y="4591685"/>
            <a:ext cx="423164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9" name="图片 118" descr="支付图标-0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5325" y="3546475"/>
            <a:ext cx="741045" cy="1045210"/>
          </a:xfrm>
          <a:prstGeom prst="rect">
            <a:avLst/>
          </a:prstGeom>
        </p:spPr>
      </p:pic>
      <p:pic>
        <p:nvPicPr>
          <p:cNvPr id="120" name="图片 119" descr="广告 (1)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28225" y="3507105"/>
            <a:ext cx="303530" cy="303530"/>
          </a:xfrm>
          <a:prstGeom prst="rect">
            <a:avLst/>
          </a:prstGeom>
        </p:spPr>
      </p:pic>
      <p:pic>
        <p:nvPicPr>
          <p:cNvPr id="124" name="图片 123" descr="产品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70950" y="1940560"/>
            <a:ext cx="944880" cy="944880"/>
          </a:xfrm>
          <a:prstGeom prst="rect">
            <a:avLst/>
          </a:prstGeom>
        </p:spPr>
      </p:pic>
    </p:spTree>
  </p:cSld>
  <p:clrMapOvr>
    <a:masterClrMapping/>
  </p:clrMapOvr>
  <p:transition spd="slow"/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3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10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10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10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" dur="100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50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42" presetClass="path" presetSubtype="0" decel="3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2.08333E-6 -4.81481E-6 L 0.03373 0.04399 " pathEditMode="relative" rAng="0" ptsTypes="AA">
                                          <p:cBhvr>
                                            <p:cTn id="15" dur="750" spd="-1000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680" y="219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6" presetID="3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" dur="10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10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10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1" dur="1000"/>
                                            <p:tgtEl>
                                              <p:spTgt spid="5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3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4" dur="10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" dur="10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10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7" dur="10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3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0" dur="1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" dur="1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" dur="1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3" dur="10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3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6" dur="1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" dur="1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" dur="1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9" dur="10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3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2" dur="1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1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4" dur="1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5" dur="10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6" presetID="3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8" dur="10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9" dur="10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0" dur="10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1" dur="10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2" presetID="3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4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5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6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7" dur="10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8" presetID="3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0" dur="1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1" dur="1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2" dur="1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3" dur="10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4" presetID="3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6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7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8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9" dur="10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0" presetID="3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2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3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4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5" dur="10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6" presetID="3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8" dur="1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9" dur="1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0" dur="1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1" dur="10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2" presetID="3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4" dur="1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5" dur="1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6" dur="1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7" dur="10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8" presetID="3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0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1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2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3" dur="10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4" presetID="3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6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7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8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9" dur="10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0" presetID="3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2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3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4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5" dur="10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6" presetID="3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8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9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0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1" dur="10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2" presetID="3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4" dur="10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5" dur="10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6" dur="10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7" dur="1000"/>
                                            <p:tgtEl>
                                              <p:spTgt spid="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8" presetID="3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0" dur="1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1" dur="1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2" dur="1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3" dur="10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4" presetID="3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6" dur="1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7" dur="1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8" dur="1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9" dur="10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0" presetID="3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2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3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4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5" dur="10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6" presetID="3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8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9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0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1" dur="10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2" presetID="3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4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5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6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7" dur="10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8" presetID="3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0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1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2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53" dur="10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4" presetID="3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6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7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8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59" dur="10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0" presetID="3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2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3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4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5" dur="10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6" presetID="3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8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9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0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1" dur="10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2" presetID="3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4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5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6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7" dur="10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8" presetID="3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0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1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2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83" dur="10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4" presetID="3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6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7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8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89" dur="10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0" presetID="3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2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3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4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95" dur="10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6" presetID="3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8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9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0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01" dur="10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2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04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5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06" dur="50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7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09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0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11" dur="50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2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4" dur="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5" dur="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16" dur="5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7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9" dur="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0" dur="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21" dur="5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2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24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5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26" dur="5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7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29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0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1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2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34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5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6" dur="5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7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39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0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41" dur="5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2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44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5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46" dur="5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7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49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0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51" dur="5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2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54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5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56" dur="5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7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59" dur="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0" dur="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61" dur="50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2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64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5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66" dur="5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7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69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0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71" dur="5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2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74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5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76" dur="5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7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79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0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81" dur="5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2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4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5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86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7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9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0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91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2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94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5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96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7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99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0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1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2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04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5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6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7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09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0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11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2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14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5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16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7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19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0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21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2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24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5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26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7" presetID="2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29" dur="500"/>
                                            <p:tgtEl>
                                              <p:spTgt spid="8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0" presetID="2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32" dur="500"/>
                                            <p:tgtEl>
                                              <p:spTgt spid="1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3" presetID="2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35" dur="500"/>
                                            <p:tgtEl>
                                              <p:spTgt spid="1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6" presetID="2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38" dur="500"/>
                                            <p:tgtEl>
                                              <p:spTgt spid="1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9" presetID="16" presetClass="entr" presetSubtype="37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341" dur="500"/>
                                            <p:tgtEl>
                                              <p:spTgt spid="1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2" presetID="16" presetClass="entr" presetSubtype="37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344" dur="500"/>
                                            <p:tgtEl>
                                              <p:spTgt spid="1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5" presetID="2" presetClass="entr" presetSubtype="8" fill="hold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347" dur="10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348" dur="10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49" presetID="2" presetClass="entr" presetSubtype="8" fill="hold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351" dur="10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352" dur="10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53" presetID="2" presetClass="entr" presetSubtype="8" fill="hold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355" dur="10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356" dur="10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57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59" dur="500"/>
                                            <p:tgtEl>
                                              <p:spTgt spid="6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0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62" dur="500"/>
                                            <p:tgtEl>
                                              <p:spTgt spid="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3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65" dur="500"/>
                                            <p:tgtEl>
                                              <p:spTgt spid="6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6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68" dur="500"/>
                                            <p:tgtEl>
                                              <p:spTgt spid="6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71" dur="500"/>
                                            <p:tgtEl>
                                              <p:spTgt spid="7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2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74" dur="500"/>
                                            <p:tgtEl>
                                              <p:spTgt spid="7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 animBg="1"/>
          <p:bldP spid="8" grpId="0" animBg="1"/>
          <p:bldP spid="10" grpId="0" animBg="1"/>
          <p:bldP spid="14" grpId="0" animBg="1"/>
          <p:bldP spid="15" grpId="0" animBg="1"/>
          <p:bldP spid="16" grpId="0" animBg="1"/>
          <p:bldP spid="17" grpId="0" animBg="1"/>
          <p:bldP spid="18" grpId="0" animBg="1"/>
          <p:bldP spid="19" grpId="0" animBg="1"/>
          <p:bldP spid="40" grpId="0" animBg="1"/>
          <p:bldP spid="41" grpId="0" animBg="1"/>
          <p:bldP spid="42" grpId="0" animBg="1"/>
          <p:bldP spid="43" grpId="0" animBg="1"/>
          <p:bldP spid="44" grpId="0" animBg="1"/>
          <p:bldP spid="45" grpId="0" animBg="1"/>
          <p:bldP spid="46" grpId="0" animBg="1"/>
          <p:bldP spid="47" grpId="0" animBg="1"/>
          <p:bldP spid="48" grpId="0" animBg="1"/>
          <p:bldP spid="49" grpId="0" animBg="1"/>
          <p:bldP spid="50" grpId="0" animBg="1"/>
          <p:bldP spid="51" grpId="0" animBg="1"/>
          <p:bldP spid="52" grpId="0" animBg="1"/>
          <p:bldP spid="53" grpId="0" animBg="1"/>
          <p:bldP spid="54" grpId="0" animBg="1"/>
          <p:bldP spid="55" grpId="0" animBg="1"/>
          <p:bldP spid="58" grpId="0"/>
          <p:bldP spid="58" grpId="1"/>
          <p:bldP spid="60" grpId="0"/>
          <p:bldP spid="61" grpId="0"/>
          <p:bldP spid="65" grpId="0"/>
          <p:bldP spid="66" grpId="0"/>
          <p:bldP spid="70" grpId="0"/>
          <p:bldP spid="71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3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10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10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10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" dur="100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50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42" presetClass="path" presetSubtype="0" decel="3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2.08333E-6 -4.81481E-6 L 0.03373 0.04399 " pathEditMode="relative" rAng="0" ptsTypes="AA">
                                          <p:cBhvr>
                                            <p:cTn id="15" dur="750" spd="-1000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680" y="219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6" presetID="3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" dur="10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10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10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1" dur="1000"/>
                                            <p:tgtEl>
                                              <p:spTgt spid="5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3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4" dur="10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" dur="10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10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7" dur="10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3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0" dur="1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" dur="1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" dur="1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3" dur="10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3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6" dur="1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" dur="1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" dur="1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9" dur="10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3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2" dur="1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1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4" dur="1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5" dur="10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6" presetID="3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8" dur="10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9" dur="10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0" dur="10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1" dur="10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2" presetID="3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4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5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6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7" dur="10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8" presetID="3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0" dur="1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1" dur="1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2" dur="1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3" dur="10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4" presetID="3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6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7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8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9" dur="10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0" presetID="3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2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3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4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5" dur="10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6" presetID="3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8" dur="1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9" dur="1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0" dur="1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1" dur="10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2" presetID="3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4" dur="1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5" dur="1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6" dur="1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7" dur="10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8" presetID="3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0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1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2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3" dur="10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4" presetID="3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6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7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8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9" dur="10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0" presetID="3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2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3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4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5" dur="10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6" presetID="3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8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9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0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1" dur="10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2" presetID="3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4" dur="10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5" dur="10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6" dur="10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7" dur="1000"/>
                                            <p:tgtEl>
                                              <p:spTgt spid="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8" presetID="3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0" dur="1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1" dur="1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2" dur="1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3" dur="10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4" presetID="3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6" dur="1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7" dur="1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8" dur="1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9" dur="10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0" presetID="3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2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3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4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5" dur="10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6" presetID="3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8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9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0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1" dur="10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2" presetID="3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4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5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6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7" dur="10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8" presetID="3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0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1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2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53" dur="10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4" presetID="3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6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7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8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59" dur="10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0" presetID="3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2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3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4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5" dur="10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6" presetID="3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8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9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0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1" dur="10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2" presetID="3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4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5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6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7" dur="10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8" presetID="3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0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1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2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83" dur="10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4" presetID="3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6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7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8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89" dur="10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0" presetID="3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2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3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4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95" dur="10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6" presetID="3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8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9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0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01" dur="10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2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04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5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06" dur="50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7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09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0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11" dur="50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2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4" dur="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5" dur="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16" dur="5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7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9" dur="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0" dur="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21" dur="5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2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24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5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26" dur="5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7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29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0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1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2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34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5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6" dur="5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7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39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0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41" dur="5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2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44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5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46" dur="5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7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49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0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51" dur="5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2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54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5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56" dur="5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7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59" dur="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0" dur="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61" dur="50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2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64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5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66" dur="5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7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69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0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71" dur="5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2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74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5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76" dur="5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7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79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0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81" dur="5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2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4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5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86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7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9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0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91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2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94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5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96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7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99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0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1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2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04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5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6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7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09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0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11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2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14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5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16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7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19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0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21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2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24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5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26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7" presetID="2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29" dur="500"/>
                                            <p:tgtEl>
                                              <p:spTgt spid="8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0" presetID="2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32" dur="500"/>
                                            <p:tgtEl>
                                              <p:spTgt spid="1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3" presetID="2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35" dur="500"/>
                                            <p:tgtEl>
                                              <p:spTgt spid="1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6" presetID="2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38" dur="500"/>
                                            <p:tgtEl>
                                              <p:spTgt spid="1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9" presetID="16" presetClass="entr" presetSubtype="37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341" dur="500"/>
                                            <p:tgtEl>
                                              <p:spTgt spid="1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2" presetID="16" presetClass="entr" presetSubtype="37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344" dur="500"/>
                                            <p:tgtEl>
                                              <p:spTgt spid="1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47" dur="10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48" dur="10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49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1" dur="10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52" dur="10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53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5" dur="10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56" dur="10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57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59" dur="500"/>
                                            <p:tgtEl>
                                              <p:spTgt spid="6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0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62" dur="500"/>
                                            <p:tgtEl>
                                              <p:spTgt spid="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3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65" dur="500"/>
                                            <p:tgtEl>
                                              <p:spTgt spid="6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6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68" dur="500"/>
                                            <p:tgtEl>
                                              <p:spTgt spid="6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71" dur="500"/>
                                            <p:tgtEl>
                                              <p:spTgt spid="7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2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74" dur="500"/>
                                            <p:tgtEl>
                                              <p:spTgt spid="7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 animBg="1"/>
          <p:bldP spid="8" grpId="0" animBg="1"/>
          <p:bldP spid="10" grpId="0" animBg="1"/>
          <p:bldP spid="14" grpId="0" animBg="1"/>
          <p:bldP spid="15" grpId="0" animBg="1"/>
          <p:bldP spid="16" grpId="0" animBg="1"/>
          <p:bldP spid="17" grpId="0" animBg="1"/>
          <p:bldP spid="18" grpId="0" animBg="1"/>
          <p:bldP spid="19" grpId="0" animBg="1"/>
          <p:bldP spid="40" grpId="0" animBg="1"/>
          <p:bldP spid="41" grpId="0" animBg="1"/>
          <p:bldP spid="42" grpId="0" animBg="1"/>
          <p:bldP spid="43" grpId="0" animBg="1"/>
          <p:bldP spid="44" grpId="0" animBg="1"/>
          <p:bldP spid="45" grpId="0" animBg="1"/>
          <p:bldP spid="46" grpId="0" animBg="1"/>
          <p:bldP spid="47" grpId="0" animBg="1"/>
          <p:bldP spid="48" grpId="0" animBg="1"/>
          <p:bldP spid="49" grpId="0" animBg="1"/>
          <p:bldP spid="50" grpId="0" animBg="1"/>
          <p:bldP spid="51" grpId="0" animBg="1"/>
          <p:bldP spid="52" grpId="0" animBg="1"/>
          <p:bldP spid="53" grpId="0" animBg="1"/>
          <p:bldP spid="54" grpId="0" animBg="1"/>
          <p:bldP spid="55" grpId="0" animBg="1"/>
          <p:bldP spid="58" grpId="0"/>
          <p:bldP spid="58" grpId="1"/>
          <p:bldP spid="60" grpId="0"/>
          <p:bldP spid="61" grpId="0"/>
          <p:bldP spid="65" grpId="0"/>
          <p:bldP spid="66" grpId="0"/>
          <p:bldP spid="70" grpId="0"/>
          <p:bldP spid="71" grpId="0"/>
        </p:bldLst>
      </p:timing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 rot="5400000">
            <a:off x="3050290" y="3428999"/>
            <a:ext cx="6091420" cy="0"/>
          </a:xfrm>
          <a:prstGeom prst="line">
            <a:avLst/>
          </a:prstGeom>
          <a:ln w="95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组合 2"/>
          <p:cNvGrpSpPr/>
          <p:nvPr/>
        </p:nvGrpSpPr>
        <p:grpSpPr>
          <a:xfrm>
            <a:off x="4289459" y="5794573"/>
            <a:ext cx="4179442" cy="2901465"/>
            <a:chOff x="4289459" y="5794573"/>
            <a:chExt cx="4179442" cy="2901465"/>
          </a:xfrm>
        </p:grpSpPr>
        <p:sp>
          <p:nvSpPr>
            <p:cNvPr id="120" name="Freeform 20113"/>
            <p:cNvSpPr>
              <a:spLocks noEditPoints="1"/>
            </p:cNvSpPr>
            <p:nvPr/>
          </p:nvSpPr>
          <p:spPr bwMode="auto">
            <a:xfrm>
              <a:off x="6932805" y="6155423"/>
              <a:ext cx="447560" cy="1528772"/>
            </a:xfrm>
            <a:custGeom>
              <a:avLst/>
              <a:gdLst>
                <a:gd name="T0" fmla="*/ 280 w 284"/>
                <a:gd name="T1" fmla="*/ 957 h 970"/>
                <a:gd name="T2" fmla="*/ 276 w 284"/>
                <a:gd name="T3" fmla="*/ 958 h 970"/>
                <a:gd name="T4" fmla="*/ 279 w 284"/>
                <a:gd name="T5" fmla="*/ 970 h 970"/>
                <a:gd name="T6" fmla="*/ 284 w 284"/>
                <a:gd name="T7" fmla="*/ 969 h 970"/>
                <a:gd name="T8" fmla="*/ 280 w 284"/>
                <a:gd name="T9" fmla="*/ 957 h 970"/>
                <a:gd name="T10" fmla="*/ 89 w 284"/>
                <a:gd name="T11" fmla="*/ 313 h 970"/>
                <a:gd name="T12" fmla="*/ 85 w 284"/>
                <a:gd name="T13" fmla="*/ 314 h 970"/>
                <a:gd name="T14" fmla="*/ 89 w 284"/>
                <a:gd name="T15" fmla="*/ 326 h 970"/>
                <a:gd name="T16" fmla="*/ 93 w 284"/>
                <a:gd name="T17" fmla="*/ 324 h 970"/>
                <a:gd name="T18" fmla="*/ 89 w 284"/>
                <a:gd name="T19" fmla="*/ 313 h 970"/>
                <a:gd name="T20" fmla="*/ 73 w 284"/>
                <a:gd name="T21" fmla="*/ 253 h 970"/>
                <a:gd name="T22" fmla="*/ 69 w 284"/>
                <a:gd name="T23" fmla="*/ 255 h 970"/>
                <a:gd name="T24" fmla="*/ 72 w 284"/>
                <a:gd name="T25" fmla="*/ 266 h 970"/>
                <a:gd name="T26" fmla="*/ 76 w 284"/>
                <a:gd name="T27" fmla="*/ 265 h 970"/>
                <a:gd name="T28" fmla="*/ 73 w 284"/>
                <a:gd name="T29" fmla="*/ 253 h 970"/>
                <a:gd name="T30" fmla="*/ 15 w 284"/>
                <a:gd name="T31" fmla="*/ 41 h 970"/>
                <a:gd name="T32" fmla="*/ 11 w 284"/>
                <a:gd name="T33" fmla="*/ 42 h 970"/>
                <a:gd name="T34" fmla="*/ 13 w 284"/>
                <a:gd name="T35" fmla="*/ 50 h 970"/>
                <a:gd name="T36" fmla="*/ 18 w 284"/>
                <a:gd name="T37" fmla="*/ 49 h 970"/>
                <a:gd name="T38" fmla="*/ 15 w 284"/>
                <a:gd name="T39" fmla="*/ 41 h 970"/>
                <a:gd name="T40" fmla="*/ 5 w 284"/>
                <a:gd name="T41" fmla="*/ 0 h 970"/>
                <a:gd name="T42" fmla="*/ 0 w 284"/>
                <a:gd name="T43" fmla="*/ 1 h 970"/>
                <a:gd name="T44" fmla="*/ 3 w 284"/>
                <a:gd name="T45" fmla="*/ 9 h 970"/>
                <a:gd name="T46" fmla="*/ 7 w 284"/>
                <a:gd name="T47" fmla="*/ 8 h 970"/>
                <a:gd name="T48" fmla="*/ 5 w 284"/>
                <a:gd name="T49" fmla="*/ 0 h 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84" h="970">
                  <a:moveTo>
                    <a:pt x="280" y="957"/>
                  </a:moveTo>
                  <a:cubicBezTo>
                    <a:pt x="279" y="957"/>
                    <a:pt x="277" y="958"/>
                    <a:pt x="276" y="958"/>
                  </a:cubicBezTo>
                  <a:cubicBezTo>
                    <a:pt x="279" y="970"/>
                    <a:pt x="279" y="970"/>
                    <a:pt x="279" y="970"/>
                  </a:cubicBezTo>
                  <a:cubicBezTo>
                    <a:pt x="281" y="969"/>
                    <a:pt x="282" y="969"/>
                    <a:pt x="284" y="969"/>
                  </a:cubicBezTo>
                  <a:cubicBezTo>
                    <a:pt x="280" y="957"/>
                    <a:pt x="280" y="957"/>
                    <a:pt x="280" y="957"/>
                  </a:cubicBezTo>
                  <a:moveTo>
                    <a:pt x="89" y="313"/>
                  </a:moveTo>
                  <a:cubicBezTo>
                    <a:pt x="88" y="313"/>
                    <a:pt x="87" y="314"/>
                    <a:pt x="85" y="314"/>
                  </a:cubicBezTo>
                  <a:cubicBezTo>
                    <a:pt x="89" y="326"/>
                    <a:pt x="89" y="326"/>
                    <a:pt x="89" y="326"/>
                  </a:cubicBezTo>
                  <a:cubicBezTo>
                    <a:pt x="90" y="325"/>
                    <a:pt x="91" y="325"/>
                    <a:pt x="93" y="324"/>
                  </a:cubicBezTo>
                  <a:cubicBezTo>
                    <a:pt x="89" y="313"/>
                    <a:pt x="89" y="313"/>
                    <a:pt x="89" y="313"/>
                  </a:cubicBezTo>
                  <a:moveTo>
                    <a:pt x="73" y="253"/>
                  </a:moveTo>
                  <a:cubicBezTo>
                    <a:pt x="71" y="254"/>
                    <a:pt x="70" y="254"/>
                    <a:pt x="69" y="255"/>
                  </a:cubicBezTo>
                  <a:cubicBezTo>
                    <a:pt x="72" y="266"/>
                    <a:pt x="72" y="266"/>
                    <a:pt x="72" y="266"/>
                  </a:cubicBezTo>
                  <a:cubicBezTo>
                    <a:pt x="73" y="266"/>
                    <a:pt x="75" y="265"/>
                    <a:pt x="76" y="265"/>
                  </a:cubicBezTo>
                  <a:cubicBezTo>
                    <a:pt x="73" y="253"/>
                    <a:pt x="73" y="253"/>
                    <a:pt x="73" y="253"/>
                  </a:cubicBezTo>
                  <a:moveTo>
                    <a:pt x="15" y="41"/>
                  </a:moveTo>
                  <a:cubicBezTo>
                    <a:pt x="14" y="41"/>
                    <a:pt x="13" y="42"/>
                    <a:pt x="11" y="42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5" y="50"/>
                    <a:pt x="16" y="49"/>
                    <a:pt x="18" y="49"/>
                  </a:cubicBezTo>
                  <a:cubicBezTo>
                    <a:pt x="15" y="41"/>
                    <a:pt x="15" y="41"/>
                    <a:pt x="15" y="41"/>
                  </a:cubicBezTo>
                  <a:moveTo>
                    <a:pt x="5" y="0"/>
                  </a:moveTo>
                  <a:cubicBezTo>
                    <a:pt x="3" y="0"/>
                    <a:pt x="2" y="1"/>
                    <a:pt x="0" y="1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4" y="9"/>
                    <a:pt x="5" y="8"/>
                    <a:pt x="7" y="8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2" name="Freeform 20173"/>
            <p:cNvSpPr/>
            <p:nvPr/>
          </p:nvSpPr>
          <p:spPr bwMode="auto">
            <a:xfrm>
              <a:off x="4442874" y="8092401"/>
              <a:ext cx="9338" cy="4669"/>
            </a:xfrm>
            <a:custGeom>
              <a:avLst/>
              <a:gdLst>
                <a:gd name="T0" fmla="*/ 9 w 14"/>
                <a:gd name="T1" fmla="*/ 0 h 7"/>
                <a:gd name="T2" fmla="*/ 2 w 14"/>
                <a:gd name="T3" fmla="*/ 3 h 7"/>
                <a:gd name="T4" fmla="*/ 0 w 14"/>
                <a:gd name="T5" fmla="*/ 3 h 7"/>
                <a:gd name="T6" fmla="*/ 14 w 14"/>
                <a:gd name="T7" fmla="*/ 7 h 7"/>
                <a:gd name="T8" fmla="*/ 9 w 14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7">
                  <a:moveTo>
                    <a:pt x="9" y="0"/>
                  </a:moveTo>
                  <a:lnTo>
                    <a:pt x="2" y="3"/>
                  </a:lnTo>
                  <a:lnTo>
                    <a:pt x="0" y="3"/>
                  </a:lnTo>
                  <a:lnTo>
                    <a:pt x="14" y="7"/>
                  </a:lnTo>
                  <a:lnTo>
                    <a:pt x="9" y="0"/>
                  </a:ln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3" name="Freeform 20175"/>
            <p:cNvSpPr>
              <a:spLocks noEditPoints="1"/>
            </p:cNvSpPr>
            <p:nvPr/>
          </p:nvSpPr>
          <p:spPr bwMode="auto">
            <a:xfrm>
              <a:off x="4328817" y="6333512"/>
              <a:ext cx="529602" cy="1161920"/>
            </a:xfrm>
            <a:custGeom>
              <a:avLst/>
              <a:gdLst>
                <a:gd name="T0" fmla="*/ 162 w 336"/>
                <a:gd name="T1" fmla="*/ 720 h 737"/>
                <a:gd name="T2" fmla="*/ 154 w 336"/>
                <a:gd name="T3" fmla="*/ 735 h 737"/>
                <a:gd name="T4" fmla="*/ 158 w 336"/>
                <a:gd name="T5" fmla="*/ 737 h 737"/>
                <a:gd name="T6" fmla="*/ 166 w 336"/>
                <a:gd name="T7" fmla="*/ 722 h 737"/>
                <a:gd name="T8" fmla="*/ 162 w 336"/>
                <a:gd name="T9" fmla="*/ 720 h 737"/>
                <a:gd name="T10" fmla="*/ 133 w 336"/>
                <a:gd name="T11" fmla="*/ 716 h 737"/>
                <a:gd name="T12" fmla="*/ 129 w 336"/>
                <a:gd name="T13" fmla="*/ 717 h 737"/>
                <a:gd name="T14" fmla="*/ 132 w 336"/>
                <a:gd name="T15" fmla="*/ 733 h 737"/>
                <a:gd name="T16" fmla="*/ 136 w 336"/>
                <a:gd name="T17" fmla="*/ 732 h 737"/>
                <a:gd name="T18" fmla="*/ 133 w 336"/>
                <a:gd name="T19" fmla="*/ 716 h 737"/>
                <a:gd name="T20" fmla="*/ 332 w 336"/>
                <a:gd name="T21" fmla="*/ 398 h 737"/>
                <a:gd name="T22" fmla="*/ 171 w 336"/>
                <a:gd name="T23" fmla="*/ 704 h 737"/>
                <a:gd name="T24" fmla="*/ 175 w 336"/>
                <a:gd name="T25" fmla="*/ 706 h 737"/>
                <a:gd name="T26" fmla="*/ 336 w 336"/>
                <a:gd name="T27" fmla="*/ 400 h 737"/>
                <a:gd name="T28" fmla="*/ 332 w 336"/>
                <a:gd name="T29" fmla="*/ 398 h 737"/>
                <a:gd name="T30" fmla="*/ 4 w 336"/>
                <a:gd name="T31" fmla="*/ 6 h 737"/>
                <a:gd name="T32" fmla="*/ 0 w 336"/>
                <a:gd name="T33" fmla="*/ 7 h 737"/>
                <a:gd name="T34" fmla="*/ 125 w 336"/>
                <a:gd name="T35" fmla="*/ 698 h 737"/>
                <a:gd name="T36" fmla="*/ 130 w 336"/>
                <a:gd name="T37" fmla="*/ 697 h 737"/>
                <a:gd name="T38" fmla="*/ 4 w 336"/>
                <a:gd name="T39" fmla="*/ 6 h 737"/>
                <a:gd name="T40" fmla="*/ 14 w 336"/>
                <a:gd name="T41" fmla="*/ 0 h 737"/>
                <a:gd name="T42" fmla="*/ 11 w 336"/>
                <a:gd name="T43" fmla="*/ 3 h 737"/>
                <a:gd name="T44" fmla="*/ 327 w 336"/>
                <a:gd name="T45" fmla="*/ 349 h 737"/>
                <a:gd name="T46" fmla="*/ 330 w 336"/>
                <a:gd name="T47" fmla="*/ 346 h 737"/>
                <a:gd name="T48" fmla="*/ 14 w 336"/>
                <a:gd name="T49" fmla="*/ 0 h 7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36" h="737">
                  <a:moveTo>
                    <a:pt x="162" y="720"/>
                  </a:moveTo>
                  <a:cubicBezTo>
                    <a:pt x="154" y="735"/>
                    <a:pt x="154" y="735"/>
                    <a:pt x="154" y="735"/>
                  </a:cubicBezTo>
                  <a:cubicBezTo>
                    <a:pt x="155" y="736"/>
                    <a:pt x="157" y="736"/>
                    <a:pt x="158" y="737"/>
                  </a:cubicBezTo>
                  <a:cubicBezTo>
                    <a:pt x="166" y="722"/>
                    <a:pt x="166" y="722"/>
                    <a:pt x="166" y="722"/>
                  </a:cubicBezTo>
                  <a:cubicBezTo>
                    <a:pt x="164" y="722"/>
                    <a:pt x="163" y="721"/>
                    <a:pt x="162" y="720"/>
                  </a:cubicBezTo>
                  <a:moveTo>
                    <a:pt x="133" y="716"/>
                  </a:moveTo>
                  <a:cubicBezTo>
                    <a:pt x="131" y="716"/>
                    <a:pt x="130" y="716"/>
                    <a:pt x="129" y="717"/>
                  </a:cubicBezTo>
                  <a:cubicBezTo>
                    <a:pt x="132" y="733"/>
                    <a:pt x="132" y="733"/>
                    <a:pt x="132" y="733"/>
                  </a:cubicBezTo>
                  <a:cubicBezTo>
                    <a:pt x="133" y="733"/>
                    <a:pt x="134" y="732"/>
                    <a:pt x="136" y="732"/>
                  </a:cubicBezTo>
                  <a:cubicBezTo>
                    <a:pt x="133" y="716"/>
                    <a:pt x="133" y="716"/>
                    <a:pt x="133" y="716"/>
                  </a:cubicBezTo>
                  <a:moveTo>
                    <a:pt x="332" y="398"/>
                  </a:moveTo>
                  <a:cubicBezTo>
                    <a:pt x="171" y="704"/>
                    <a:pt x="171" y="704"/>
                    <a:pt x="171" y="704"/>
                  </a:cubicBezTo>
                  <a:cubicBezTo>
                    <a:pt x="172" y="704"/>
                    <a:pt x="173" y="705"/>
                    <a:pt x="175" y="706"/>
                  </a:cubicBezTo>
                  <a:cubicBezTo>
                    <a:pt x="336" y="400"/>
                    <a:pt x="336" y="400"/>
                    <a:pt x="336" y="400"/>
                  </a:cubicBezTo>
                  <a:cubicBezTo>
                    <a:pt x="335" y="399"/>
                    <a:pt x="333" y="399"/>
                    <a:pt x="332" y="398"/>
                  </a:cubicBezTo>
                  <a:moveTo>
                    <a:pt x="4" y="6"/>
                  </a:moveTo>
                  <a:cubicBezTo>
                    <a:pt x="3" y="7"/>
                    <a:pt x="2" y="7"/>
                    <a:pt x="0" y="7"/>
                  </a:cubicBezTo>
                  <a:cubicBezTo>
                    <a:pt x="125" y="698"/>
                    <a:pt x="125" y="698"/>
                    <a:pt x="125" y="698"/>
                  </a:cubicBezTo>
                  <a:cubicBezTo>
                    <a:pt x="127" y="698"/>
                    <a:pt x="128" y="697"/>
                    <a:pt x="130" y="697"/>
                  </a:cubicBezTo>
                  <a:cubicBezTo>
                    <a:pt x="4" y="6"/>
                    <a:pt x="4" y="6"/>
                    <a:pt x="4" y="6"/>
                  </a:cubicBezTo>
                  <a:moveTo>
                    <a:pt x="14" y="0"/>
                  </a:moveTo>
                  <a:cubicBezTo>
                    <a:pt x="13" y="1"/>
                    <a:pt x="12" y="2"/>
                    <a:pt x="11" y="3"/>
                  </a:cubicBezTo>
                  <a:cubicBezTo>
                    <a:pt x="327" y="349"/>
                    <a:pt x="327" y="349"/>
                    <a:pt x="327" y="349"/>
                  </a:cubicBezTo>
                  <a:cubicBezTo>
                    <a:pt x="328" y="348"/>
                    <a:pt x="329" y="347"/>
                    <a:pt x="330" y="346"/>
                  </a:cubicBezTo>
                  <a:cubicBezTo>
                    <a:pt x="14" y="0"/>
                    <a:pt x="14" y="0"/>
                    <a:pt x="14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4" name="Freeform 20176"/>
            <p:cNvSpPr>
              <a:spLocks noEditPoints="1"/>
            </p:cNvSpPr>
            <p:nvPr/>
          </p:nvSpPr>
          <p:spPr bwMode="auto">
            <a:xfrm>
              <a:off x="4352829" y="6060708"/>
              <a:ext cx="764388" cy="815078"/>
            </a:xfrm>
            <a:custGeom>
              <a:avLst/>
              <a:gdLst>
                <a:gd name="T0" fmla="*/ 346 w 485"/>
                <a:gd name="T1" fmla="*/ 515 h 517"/>
                <a:gd name="T2" fmla="*/ 478 w 485"/>
                <a:gd name="T3" fmla="*/ 269 h 517"/>
                <a:gd name="T4" fmla="*/ 308 w 485"/>
                <a:gd name="T5" fmla="*/ 261 h 517"/>
                <a:gd name="T6" fmla="*/ 329 w 485"/>
                <a:gd name="T7" fmla="*/ 513 h 517"/>
                <a:gd name="T8" fmla="*/ 308 w 485"/>
                <a:gd name="T9" fmla="*/ 261 h 517"/>
                <a:gd name="T10" fmla="*/ 478 w 485"/>
                <a:gd name="T11" fmla="*/ 261 h 517"/>
                <a:gd name="T12" fmla="*/ 485 w 485"/>
                <a:gd name="T13" fmla="*/ 256 h 517"/>
                <a:gd name="T14" fmla="*/ 306 w 485"/>
                <a:gd name="T15" fmla="*/ 235 h 517"/>
                <a:gd name="T16" fmla="*/ 302 w 485"/>
                <a:gd name="T17" fmla="*/ 236 h 517"/>
                <a:gd name="T18" fmla="*/ 303 w 485"/>
                <a:gd name="T19" fmla="*/ 248 h 517"/>
                <a:gd name="T20" fmla="*/ 306 w 485"/>
                <a:gd name="T21" fmla="*/ 235 h 517"/>
                <a:gd name="T22" fmla="*/ 466 w 485"/>
                <a:gd name="T23" fmla="*/ 239 h 517"/>
                <a:gd name="T24" fmla="*/ 473 w 485"/>
                <a:gd name="T25" fmla="*/ 236 h 517"/>
                <a:gd name="T26" fmla="*/ 352 w 485"/>
                <a:gd name="T27" fmla="*/ 217 h 517"/>
                <a:gd name="T28" fmla="*/ 458 w 485"/>
                <a:gd name="T29" fmla="*/ 238 h 517"/>
                <a:gd name="T30" fmla="*/ 352 w 485"/>
                <a:gd name="T31" fmla="*/ 217 h 517"/>
                <a:gd name="T32" fmla="*/ 326 w 485"/>
                <a:gd name="T33" fmla="*/ 217 h 517"/>
                <a:gd name="T34" fmla="*/ 338 w 485"/>
                <a:gd name="T35" fmla="*/ 214 h 517"/>
                <a:gd name="T36" fmla="*/ 266 w 485"/>
                <a:gd name="T37" fmla="*/ 203 h 517"/>
                <a:gd name="T38" fmla="*/ 277 w 485"/>
                <a:gd name="T39" fmla="*/ 209 h 517"/>
                <a:gd name="T40" fmla="*/ 266 w 485"/>
                <a:gd name="T41" fmla="*/ 203 h 517"/>
                <a:gd name="T42" fmla="*/ 295 w 485"/>
                <a:gd name="T43" fmla="*/ 174 h 517"/>
                <a:gd name="T44" fmla="*/ 301 w 485"/>
                <a:gd name="T45" fmla="*/ 186 h 517"/>
                <a:gd name="T46" fmla="*/ 4 w 485"/>
                <a:gd name="T47" fmla="*/ 161 h 517"/>
                <a:gd name="T48" fmla="*/ 252 w 485"/>
                <a:gd name="T49" fmla="*/ 205 h 517"/>
                <a:gd name="T50" fmla="*/ 4 w 485"/>
                <a:gd name="T51" fmla="*/ 161 h 517"/>
                <a:gd name="T52" fmla="*/ 281 w 485"/>
                <a:gd name="T53" fmla="*/ 13 h 517"/>
                <a:gd name="T54" fmla="*/ 279 w 485"/>
                <a:gd name="T55" fmla="*/ 13 h 517"/>
                <a:gd name="T56" fmla="*/ 298 w 485"/>
                <a:gd name="T57" fmla="*/ 160 h 517"/>
                <a:gd name="T58" fmla="*/ 261 w 485"/>
                <a:gd name="T59" fmla="*/ 0 h 517"/>
                <a:gd name="T60" fmla="*/ 3 w 485"/>
                <a:gd name="T61" fmla="*/ 151 h 517"/>
                <a:gd name="T62" fmla="*/ 261 w 485"/>
                <a:gd name="T63" fmla="*/ 0 h 5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85" h="517">
                  <a:moveTo>
                    <a:pt x="474" y="268"/>
                  </a:moveTo>
                  <a:cubicBezTo>
                    <a:pt x="346" y="515"/>
                    <a:pt x="346" y="515"/>
                    <a:pt x="346" y="515"/>
                  </a:cubicBezTo>
                  <a:cubicBezTo>
                    <a:pt x="347" y="516"/>
                    <a:pt x="349" y="517"/>
                    <a:pt x="350" y="517"/>
                  </a:cubicBezTo>
                  <a:cubicBezTo>
                    <a:pt x="478" y="269"/>
                    <a:pt x="478" y="269"/>
                    <a:pt x="478" y="269"/>
                  </a:cubicBezTo>
                  <a:cubicBezTo>
                    <a:pt x="477" y="269"/>
                    <a:pt x="475" y="268"/>
                    <a:pt x="474" y="268"/>
                  </a:cubicBezTo>
                  <a:moveTo>
                    <a:pt x="308" y="261"/>
                  </a:moveTo>
                  <a:cubicBezTo>
                    <a:pt x="307" y="261"/>
                    <a:pt x="305" y="261"/>
                    <a:pt x="304" y="261"/>
                  </a:cubicBezTo>
                  <a:cubicBezTo>
                    <a:pt x="329" y="513"/>
                    <a:pt x="329" y="513"/>
                    <a:pt x="329" y="513"/>
                  </a:cubicBezTo>
                  <a:cubicBezTo>
                    <a:pt x="330" y="513"/>
                    <a:pt x="332" y="513"/>
                    <a:pt x="333" y="513"/>
                  </a:cubicBezTo>
                  <a:cubicBezTo>
                    <a:pt x="308" y="261"/>
                    <a:pt x="308" y="261"/>
                    <a:pt x="308" y="261"/>
                  </a:cubicBezTo>
                  <a:moveTo>
                    <a:pt x="481" y="254"/>
                  </a:moveTo>
                  <a:cubicBezTo>
                    <a:pt x="478" y="261"/>
                    <a:pt x="478" y="261"/>
                    <a:pt x="478" y="261"/>
                  </a:cubicBezTo>
                  <a:cubicBezTo>
                    <a:pt x="479" y="261"/>
                    <a:pt x="480" y="262"/>
                    <a:pt x="482" y="262"/>
                  </a:cubicBezTo>
                  <a:cubicBezTo>
                    <a:pt x="485" y="256"/>
                    <a:pt x="485" y="256"/>
                    <a:pt x="485" y="256"/>
                  </a:cubicBezTo>
                  <a:cubicBezTo>
                    <a:pt x="483" y="255"/>
                    <a:pt x="482" y="255"/>
                    <a:pt x="481" y="254"/>
                  </a:cubicBezTo>
                  <a:moveTo>
                    <a:pt x="306" y="235"/>
                  </a:moveTo>
                  <a:cubicBezTo>
                    <a:pt x="305" y="235"/>
                    <a:pt x="303" y="235"/>
                    <a:pt x="302" y="236"/>
                  </a:cubicBezTo>
                  <a:cubicBezTo>
                    <a:pt x="302" y="236"/>
                    <a:pt x="302" y="236"/>
                    <a:pt x="302" y="236"/>
                  </a:cubicBezTo>
                  <a:cubicBezTo>
                    <a:pt x="302" y="236"/>
                    <a:pt x="302" y="236"/>
                    <a:pt x="301" y="236"/>
                  </a:cubicBezTo>
                  <a:cubicBezTo>
                    <a:pt x="303" y="248"/>
                    <a:pt x="303" y="248"/>
                    <a:pt x="303" y="248"/>
                  </a:cubicBezTo>
                  <a:cubicBezTo>
                    <a:pt x="304" y="248"/>
                    <a:pt x="306" y="247"/>
                    <a:pt x="307" y="247"/>
                  </a:cubicBezTo>
                  <a:cubicBezTo>
                    <a:pt x="306" y="235"/>
                    <a:pt x="306" y="235"/>
                    <a:pt x="306" y="235"/>
                  </a:cubicBezTo>
                  <a:moveTo>
                    <a:pt x="466" y="235"/>
                  </a:moveTo>
                  <a:cubicBezTo>
                    <a:pt x="466" y="236"/>
                    <a:pt x="466" y="238"/>
                    <a:pt x="466" y="239"/>
                  </a:cubicBezTo>
                  <a:cubicBezTo>
                    <a:pt x="472" y="240"/>
                    <a:pt x="472" y="240"/>
                    <a:pt x="472" y="240"/>
                  </a:cubicBezTo>
                  <a:cubicBezTo>
                    <a:pt x="473" y="239"/>
                    <a:pt x="473" y="237"/>
                    <a:pt x="473" y="236"/>
                  </a:cubicBezTo>
                  <a:cubicBezTo>
                    <a:pt x="466" y="235"/>
                    <a:pt x="466" y="235"/>
                    <a:pt x="466" y="235"/>
                  </a:cubicBezTo>
                  <a:moveTo>
                    <a:pt x="352" y="217"/>
                  </a:moveTo>
                  <a:cubicBezTo>
                    <a:pt x="352" y="218"/>
                    <a:pt x="351" y="219"/>
                    <a:pt x="351" y="221"/>
                  </a:cubicBezTo>
                  <a:cubicBezTo>
                    <a:pt x="458" y="238"/>
                    <a:pt x="458" y="238"/>
                    <a:pt x="458" y="238"/>
                  </a:cubicBezTo>
                  <a:cubicBezTo>
                    <a:pt x="458" y="237"/>
                    <a:pt x="458" y="235"/>
                    <a:pt x="459" y="234"/>
                  </a:cubicBezTo>
                  <a:cubicBezTo>
                    <a:pt x="352" y="217"/>
                    <a:pt x="352" y="217"/>
                    <a:pt x="352" y="217"/>
                  </a:cubicBezTo>
                  <a:moveTo>
                    <a:pt x="326" y="212"/>
                  </a:moveTo>
                  <a:cubicBezTo>
                    <a:pt x="326" y="214"/>
                    <a:pt x="326" y="215"/>
                    <a:pt x="326" y="217"/>
                  </a:cubicBezTo>
                  <a:cubicBezTo>
                    <a:pt x="338" y="219"/>
                    <a:pt x="338" y="219"/>
                    <a:pt x="338" y="219"/>
                  </a:cubicBezTo>
                  <a:cubicBezTo>
                    <a:pt x="338" y="217"/>
                    <a:pt x="338" y="216"/>
                    <a:pt x="338" y="214"/>
                  </a:cubicBezTo>
                  <a:cubicBezTo>
                    <a:pt x="326" y="212"/>
                    <a:pt x="326" y="212"/>
                    <a:pt x="326" y="212"/>
                  </a:cubicBezTo>
                  <a:moveTo>
                    <a:pt x="266" y="203"/>
                  </a:moveTo>
                  <a:cubicBezTo>
                    <a:pt x="265" y="204"/>
                    <a:pt x="265" y="206"/>
                    <a:pt x="265" y="207"/>
                  </a:cubicBezTo>
                  <a:cubicBezTo>
                    <a:pt x="277" y="209"/>
                    <a:pt x="277" y="209"/>
                    <a:pt x="277" y="209"/>
                  </a:cubicBezTo>
                  <a:cubicBezTo>
                    <a:pt x="277" y="207"/>
                    <a:pt x="277" y="206"/>
                    <a:pt x="278" y="205"/>
                  </a:cubicBezTo>
                  <a:cubicBezTo>
                    <a:pt x="266" y="203"/>
                    <a:pt x="266" y="203"/>
                    <a:pt x="266" y="203"/>
                  </a:cubicBezTo>
                  <a:moveTo>
                    <a:pt x="300" y="174"/>
                  </a:moveTo>
                  <a:cubicBezTo>
                    <a:pt x="298" y="174"/>
                    <a:pt x="297" y="174"/>
                    <a:pt x="295" y="174"/>
                  </a:cubicBezTo>
                  <a:cubicBezTo>
                    <a:pt x="297" y="186"/>
                    <a:pt x="297" y="186"/>
                    <a:pt x="297" y="186"/>
                  </a:cubicBezTo>
                  <a:cubicBezTo>
                    <a:pt x="298" y="186"/>
                    <a:pt x="299" y="186"/>
                    <a:pt x="301" y="186"/>
                  </a:cubicBezTo>
                  <a:cubicBezTo>
                    <a:pt x="300" y="174"/>
                    <a:pt x="300" y="174"/>
                    <a:pt x="300" y="174"/>
                  </a:cubicBezTo>
                  <a:moveTo>
                    <a:pt x="4" y="161"/>
                  </a:moveTo>
                  <a:cubicBezTo>
                    <a:pt x="4" y="162"/>
                    <a:pt x="4" y="163"/>
                    <a:pt x="4" y="165"/>
                  </a:cubicBezTo>
                  <a:cubicBezTo>
                    <a:pt x="252" y="205"/>
                    <a:pt x="252" y="205"/>
                    <a:pt x="252" y="205"/>
                  </a:cubicBezTo>
                  <a:cubicBezTo>
                    <a:pt x="252" y="203"/>
                    <a:pt x="252" y="202"/>
                    <a:pt x="252" y="201"/>
                  </a:cubicBezTo>
                  <a:cubicBezTo>
                    <a:pt x="4" y="161"/>
                    <a:pt x="4" y="161"/>
                    <a:pt x="4" y="161"/>
                  </a:cubicBezTo>
                  <a:moveTo>
                    <a:pt x="284" y="13"/>
                  </a:moveTo>
                  <a:cubicBezTo>
                    <a:pt x="283" y="13"/>
                    <a:pt x="282" y="13"/>
                    <a:pt x="281" y="13"/>
                  </a:cubicBezTo>
                  <a:cubicBezTo>
                    <a:pt x="281" y="13"/>
                    <a:pt x="281" y="13"/>
                    <a:pt x="280" y="13"/>
                  </a:cubicBezTo>
                  <a:cubicBezTo>
                    <a:pt x="280" y="13"/>
                    <a:pt x="280" y="13"/>
                    <a:pt x="279" y="13"/>
                  </a:cubicBezTo>
                  <a:cubicBezTo>
                    <a:pt x="294" y="161"/>
                    <a:pt x="294" y="161"/>
                    <a:pt x="294" y="161"/>
                  </a:cubicBezTo>
                  <a:cubicBezTo>
                    <a:pt x="295" y="161"/>
                    <a:pt x="297" y="160"/>
                    <a:pt x="298" y="160"/>
                  </a:cubicBezTo>
                  <a:cubicBezTo>
                    <a:pt x="284" y="13"/>
                    <a:pt x="284" y="13"/>
                    <a:pt x="284" y="13"/>
                  </a:cubicBezTo>
                  <a:moveTo>
                    <a:pt x="261" y="0"/>
                  </a:moveTo>
                  <a:cubicBezTo>
                    <a:pt x="0" y="148"/>
                    <a:pt x="0" y="148"/>
                    <a:pt x="0" y="148"/>
                  </a:cubicBezTo>
                  <a:cubicBezTo>
                    <a:pt x="1" y="149"/>
                    <a:pt x="2" y="150"/>
                    <a:pt x="3" y="151"/>
                  </a:cubicBezTo>
                  <a:cubicBezTo>
                    <a:pt x="263" y="4"/>
                    <a:pt x="263" y="4"/>
                    <a:pt x="263" y="4"/>
                  </a:cubicBezTo>
                  <a:cubicBezTo>
                    <a:pt x="262" y="3"/>
                    <a:pt x="262" y="2"/>
                    <a:pt x="26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5" name="Freeform 20177"/>
            <p:cNvSpPr>
              <a:spLocks noEditPoints="1"/>
            </p:cNvSpPr>
            <p:nvPr/>
          </p:nvSpPr>
          <p:spPr bwMode="auto">
            <a:xfrm>
              <a:off x="4813062" y="6072047"/>
              <a:ext cx="630320" cy="821081"/>
            </a:xfrm>
            <a:custGeom>
              <a:avLst/>
              <a:gdLst>
                <a:gd name="T0" fmla="*/ 398 w 400"/>
                <a:gd name="T1" fmla="*/ 306 h 521"/>
                <a:gd name="T2" fmla="*/ 67 w 400"/>
                <a:gd name="T3" fmla="*/ 518 h 521"/>
                <a:gd name="T4" fmla="*/ 69 w 400"/>
                <a:gd name="T5" fmla="*/ 521 h 521"/>
                <a:gd name="T6" fmla="*/ 400 w 400"/>
                <a:gd name="T7" fmla="*/ 310 h 521"/>
                <a:gd name="T8" fmla="*/ 398 w 400"/>
                <a:gd name="T9" fmla="*/ 306 h 521"/>
                <a:gd name="T10" fmla="*/ 224 w 400"/>
                <a:gd name="T11" fmla="*/ 237 h 521"/>
                <a:gd name="T12" fmla="*/ 223 w 400"/>
                <a:gd name="T13" fmla="*/ 242 h 521"/>
                <a:gd name="T14" fmla="*/ 395 w 400"/>
                <a:gd name="T15" fmla="*/ 279 h 521"/>
                <a:gd name="T16" fmla="*/ 396 w 400"/>
                <a:gd name="T17" fmla="*/ 275 h 521"/>
                <a:gd name="T18" fmla="*/ 224 w 400"/>
                <a:gd name="T19" fmla="*/ 237 h 521"/>
                <a:gd name="T20" fmla="*/ 3 w 400"/>
                <a:gd name="T21" fmla="*/ 0 h 521"/>
                <a:gd name="T22" fmla="*/ 0 w 400"/>
                <a:gd name="T23" fmla="*/ 3 h 521"/>
                <a:gd name="T24" fmla="*/ 176 w 400"/>
                <a:gd name="T25" fmla="*/ 212 h 521"/>
                <a:gd name="T26" fmla="*/ 180 w 400"/>
                <a:gd name="T27" fmla="*/ 209 h 521"/>
                <a:gd name="T28" fmla="*/ 3 w 400"/>
                <a:gd name="T29" fmla="*/ 0 h 5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00" h="521">
                  <a:moveTo>
                    <a:pt x="398" y="306"/>
                  </a:moveTo>
                  <a:cubicBezTo>
                    <a:pt x="67" y="518"/>
                    <a:pt x="67" y="518"/>
                    <a:pt x="67" y="518"/>
                  </a:cubicBezTo>
                  <a:cubicBezTo>
                    <a:pt x="68" y="519"/>
                    <a:pt x="68" y="520"/>
                    <a:pt x="69" y="521"/>
                  </a:cubicBezTo>
                  <a:cubicBezTo>
                    <a:pt x="400" y="310"/>
                    <a:pt x="400" y="310"/>
                    <a:pt x="400" y="310"/>
                  </a:cubicBezTo>
                  <a:cubicBezTo>
                    <a:pt x="399" y="308"/>
                    <a:pt x="399" y="307"/>
                    <a:pt x="398" y="306"/>
                  </a:cubicBezTo>
                  <a:moveTo>
                    <a:pt x="224" y="237"/>
                  </a:moveTo>
                  <a:cubicBezTo>
                    <a:pt x="224" y="239"/>
                    <a:pt x="224" y="240"/>
                    <a:pt x="223" y="242"/>
                  </a:cubicBezTo>
                  <a:cubicBezTo>
                    <a:pt x="395" y="279"/>
                    <a:pt x="395" y="279"/>
                    <a:pt x="395" y="279"/>
                  </a:cubicBezTo>
                  <a:cubicBezTo>
                    <a:pt x="395" y="278"/>
                    <a:pt x="395" y="276"/>
                    <a:pt x="396" y="275"/>
                  </a:cubicBezTo>
                  <a:cubicBezTo>
                    <a:pt x="224" y="237"/>
                    <a:pt x="224" y="237"/>
                    <a:pt x="224" y="237"/>
                  </a:cubicBezTo>
                  <a:moveTo>
                    <a:pt x="3" y="0"/>
                  </a:moveTo>
                  <a:cubicBezTo>
                    <a:pt x="2" y="1"/>
                    <a:pt x="1" y="2"/>
                    <a:pt x="0" y="3"/>
                  </a:cubicBezTo>
                  <a:cubicBezTo>
                    <a:pt x="176" y="212"/>
                    <a:pt x="176" y="212"/>
                    <a:pt x="176" y="212"/>
                  </a:cubicBezTo>
                  <a:cubicBezTo>
                    <a:pt x="177" y="211"/>
                    <a:pt x="178" y="210"/>
                    <a:pt x="180" y="209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9" name="Freeform 20181"/>
            <p:cNvSpPr/>
            <p:nvPr/>
          </p:nvSpPr>
          <p:spPr bwMode="auto">
            <a:xfrm>
              <a:off x="4927787" y="7955665"/>
              <a:ext cx="6670" cy="4669"/>
            </a:xfrm>
            <a:custGeom>
              <a:avLst/>
              <a:gdLst>
                <a:gd name="T0" fmla="*/ 3 w 10"/>
                <a:gd name="T1" fmla="*/ 0 h 7"/>
                <a:gd name="T2" fmla="*/ 0 w 10"/>
                <a:gd name="T3" fmla="*/ 0 h 7"/>
                <a:gd name="T4" fmla="*/ 10 w 10"/>
                <a:gd name="T5" fmla="*/ 7 h 7"/>
                <a:gd name="T6" fmla="*/ 7 w 10"/>
                <a:gd name="T7" fmla="*/ 0 h 7"/>
                <a:gd name="T8" fmla="*/ 3 w 10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7">
                  <a:moveTo>
                    <a:pt x="3" y="0"/>
                  </a:moveTo>
                  <a:lnTo>
                    <a:pt x="0" y="0"/>
                  </a:lnTo>
                  <a:lnTo>
                    <a:pt x="10" y="7"/>
                  </a:lnTo>
                  <a:lnTo>
                    <a:pt x="7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0" name="Freeform 20182"/>
            <p:cNvSpPr/>
            <p:nvPr/>
          </p:nvSpPr>
          <p:spPr bwMode="auto">
            <a:xfrm>
              <a:off x="4927787" y="7955665"/>
              <a:ext cx="6670" cy="4669"/>
            </a:xfrm>
            <a:custGeom>
              <a:avLst/>
              <a:gdLst>
                <a:gd name="T0" fmla="*/ 3 w 10"/>
                <a:gd name="T1" fmla="*/ 0 h 7"/>
                <a:gd name="T2" fmla="*/ 0 w 10"/>
                <a:gd name="T3" fmla="*/ 0 h 7"/>
                <a:gd name="T4" fmla="*/ 10 w 10"/>
                <a:gd name="T5" fmla="*/ 7 h 7"/>
                <a:gd name="T6" fmla="*/ 7 w 10"/>
                <a:gd name="T7" fmla="*/ 0 h 7"/>
                <a:gd name="T8" fmla="*/ 3 w 10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7">
                  <a:moveTo>
                    <a:pt x="3" y="0"/>
                  </a:moveTo>
                  <a:lnTo>
                    <a:pt x="0" y="0"/>
                  </a:lnTo>
                  <a:lnTo>
                    <a:pt x="10" y="7"/>
                  </a:lnTo>
                  <a:lnTo>
                    <a:pt x="7" y="0"/>
                  </a:lnTo>
                  <a:lnTo>
                    <a:pt x="3" y="0"/>
                  </a:ln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1" name="Freeform 20183"/>
            <p:cNvSpPr>
              <a:spLocks noEditPoints="1"/>
            </p:cNvSpPr>
            <p:nvPr/>
          </p:nvSpPr>
          <p:spPr bwMode="auto">
            <a:xfrm>
              <a:off x="4584280" y="6410885"/>
              <a:ext cx="568955" cy="1193269"/>
            </a:xfrm>
            <a:custGeom>
              <a:avLst/>
              <a:gdLst>
                <a:gd name="T0" fmla="*/ 3 w 361"/>
                <a:gd name="T1" fmla="*/ 741 h 757"/>
                <a:gd name="T2" fmla="*/ 0 w 361"/>
                <a:gd name="T3" fmla="*/ 744 h 757"/>
                <a:gd name="T4" fmla="*/ 11 w 361"/>
                <a:gd name="T5" fmla="*/ 757 h 757"/>
                <a:gd name="T6" fmla="*/ 14 w 361"/>
                <a:gd name="T7" fmla="*/ 754 h 757"/>
                <a:gd name="T8" fmla="*/ 3 w 361"/>
                <a:gd name="T9" fmla="*/ 741 h 757"/>
                <a:gd name="T10" fmla="*/ 354 w 361"/>
                <a:gd name="T11" fmla="*/ 19 h 757"/>
                <a:gd name="T12" fmla="*/ 354 w 361"/>
                <a:gd name="T13" fmla="*/ 24 h 757"/>
                <a:gd name="T14" fmla="*/ 361 w 361"/>
                <a:gd name="T15" fmla="*/ 25 h 757"/>
                <a:gd name="T16" fmla="*/ 361 w 361"/>
                <a:gd name="T17" fmla="*/ 21 h 757"/>
                <a:gd name="T18" fmla="*/ 354 w 361"/>
                <a:gd name="T19" fmla="*/ 19 h 757"/>
                <a:gd name="T20" fmla="*/ 330 w 361"/>
                <a:gd name="T21" fmla="*/ 0 h 757"/>
                <a:gd name="T22" fmla="*/ 326 w 361"/>
                <a:gd name="T23" fmla="*/ 3 h 757"/>
                <a:gd name="T24" fmla="*/ 331 w 361"/>
                <a:gd name="T25" fmla="*/ 8 h 757"/>
                <a:gd name="T26" fmla="*/ 335 w 361"/>
                <a:gd name="T27" fmla="*/ 6 h 757"/>
                <a:gd name="T28" fmla="*/ 330 w 361"/>
                <a:gd name="T29" fmla="*/ 0 h 7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61" h="757">
                  <a:moveTo>
                    <a:pt x="3" y="741"/>
                  </a:moveTo>
                  <a:cubicBezTo>
                    <a:pt x="2" y="742"/>
                    <a:pt x="1" y="743"/>
                    <a:pt x="0" y="744"/>
                  </a:cubicBezTo>
                  <a:cubicBezTo>
                    <a:pt x="11" y="757"/>
                    <a:pt x="11" y="757"/>
                    <a:pt x="11" y="757"/>
                  </a:cubicBezTo>
                  <a:cubicBezTo>
                    <a:pt x="12" y="756"/>
                    <a:pt x="13" y="755"/>
                    <a:pt x="14" y="754"/>
                  </a:cubicBezTo>
                  <a:cubicBezTo>
                    <a:pt x="3" y="741"/>
                    <a:pt x="3" y="741"/>
                    <a:pt x="3" y="741"/>
                  </a:cubicBezTo>
                  <a:moveTo>
                    <a:pt x="354" y="19"/>
                  </a:moveTo>
                  <a:cubicBezTo>
                    <a:pt x="354" y="21"/>
                    <a:pt x="354" y="22"/>
                    <a:pt x="354" y="24"/>
                  </a:cubicBezTo>
                  <a:cubicBezTo>
                    <a:pt x="361" y="25"/>
                    <a:pt x="361" y="25"/>
                    <a:pt x="361" y="25"/>
                  </a:cubicBezTo>
                  <a:cubicBezTo>
                    <a:pt x="361" y="24"/>
                    <a:pt x="361" y="22"/>
                    <a:pt x="361" y="21"/>
                  </a:cubicBezTo>
                  <a:cubicBezTo>
                    <a:pt x="354" y="19"/>
                    <a:pt x="354" y="19"/>
                    <a:pt x="354" y="19"/>
                  </a:cubicBezTo>
                  <a:moveTo>
                    <a:pt x="330" y="0"/>
                  </a:moveTo>
                  <a:cubicBezTo>
                    <a:pt x="329" y="1"/>
                    <a:pt x="327" y="2"/>
                    <a:pt x="326" y="3"/>
                  </a:cubicBezTo>
                  <a:cubicBezTo>
                    <a:pt x="331" y="8"/>
                    <a:pt x="331" y="8"/>
                    <a:pt x="331" y="8"/>
                  </a:cubicBezTo>
                  <a:cubicBezTo>
                    <a:pt x="332" y="7"/>
                    <a:pt x="333" y="6"/>
                    <a:pt x="335" y="6"/>
                  </a:cubicBezTo>
                  <a:cubicBezTo>
                    <a:pt x="330" y="0"/>
                    <a:pt x="330" y="0"/>
                    <a:pt x="330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2" name="Freeform 20184"/>
            <p:cNvSpPr/>
            <p:nvPr/>
          </p:nvSpPr>
          <p:spPr bwMode="auto">
            <a:xfrm>
              <a:off x="4927787" y="7777575"/>
              <a:ext cx="172087" cy="171420"/>
            </a:xfrm>
            <a:custGeom>
              <a:avLst/>
              <a:gdLst>
                <a:gd name="T0" fmla="*/ 258 w 258"/>
                <a:gd name="T1" fmla="*/ 0 h 257"/>
                <a:gd name="T2" fmla="*/ 244 w 258"/>
                <a:gd name="T3" fmla="*/ 0 h 257"/>
                <a:gd name="T4" fmla="*/ 7 w 258"/>
                <a:gd name="T5" fmla="*/ 248 h 257"/>
                <a:gd name="T6" fmla="*/ 0 w 258"/>
                <a:gd name="T7" fmla="*/ 257 h 257"/>
                <a:gd name="T8" fmla="*/ 3 w 258"/>
                <a:gd name="T9" fmla="*/ 255 h 257"/>
                <a:gd name="T10" fmla="*/ 3 w 258"/>
                <a:gd name="T11" fmla="*/ 255 h 257"/>
                <a:gd name="T12" fmla="*/ 15 w 258"/>
                <a:gd name="T13" fmla="*/ 257 h 257"/>
                <a:gd name="T14" fmla="*/ 258 w 258"/>
                <a:gd name="T15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8" h="257">
                  <a:moveTo>
                    <a:pt x="258" y="0"/>
                  </a:moveTo>
                  <a:lnTo>
                    <a:pt x="244" y="0"/>
                  </a:lnTo>
                  <a:lnTo>
                    <a:pt x="7" y="248"/>
                  </a:lnTo>
                  <a:lnTo>
                    <a:pt x="0" y="257"/>
                  </a:lnTo>
                  <a:lnTo>
                    <a:pt x="3" y="255"/>
                  </a:lnTo>
                  <a:lnTo>
                    <a:pt x="3" y="255"/>
                  </a:lnTo>
                  <a:lnTo>
                    <a:pt x="15" y="257"/>
                  </a:lnTo>
                  <a:lnTo>
                    <a:pt x="25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3" name="Freeform 20185"/>
            <p:cNvSpPr/>
            <p:nvPr/>
          </p:nvSpPr>
          <p:spPr bwMode="auto">
            <a:xfrm>
              <a:off x="4927787" y="7777575"/>
              <a:ext cx="172087" cy="171420"/>
            </a:xfrm>
            <a:custGeom>
              <a:avLst/>
              <a:gdLst>
                <a:gd name="T0" fmla="*/ 258 w 258"/>
                <a:gd name="T1" fmla="*/ 0 h 257"/>
                <a:gd name="T2" fmla="*/ 244 w 258"/>
                <a:gd name="T3" fmla="*/ 0 h 257"/>
                <a:gd name="T4" fmla="*/ 7 w 258"/>
                <a:gd name="T5" fmla="*/ 248 h 257"/>
                <a:gd name="T6" fmla="*/ 0 w 258"/>
                <a:gd name="T7" fmla="*/ 257 h 257"/>
                <a:gd name="T8" fmla="*/ 3 w 258"/>
                <a:gd name="T9" fmla="*/ 255 h 257"/>
                <a:gd name="T10" fmla="*/ 3 w 258"/>
                <a:gd name="T11" fmla="*/ 255 h 257"/>
                <a:gd name="T12" fmla="*/ 15 w 258"/>
                <a:gd name="T13" fmla="*/ 257 h 257"/>
                <a:gd name="T14" fmla="*/ 258 w 258"/>
                <a:gd name="T15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8" h="257">
                  <a:moveTo>
                    <a:pt x="258" y="0"/>
                  </a:moveTo>
                  <a:lnTo>
                    <a:pt x="244" y="0"/>
                  </a:lnTo>
                  <a:lnTo>
                    <a:pt x="7" y="248"/>
                  </a:lnTo>
                  <a:lnTo>
                    <a:pt x="0" y="257"/>
                  </a:lnTo>
                  <a:lnTo>
                    <a:pt x="3" y="255"/>
                  </a:lnTo>
                  <a:lnTo>
                    <a:pt x="3" y="255"/>
                  </a:lnTo>
                  <a:lnTo>
                    <a:pt x="15" y="257"/>
                  </a:lnTo>
                  <a:lnTo>
                    <a:pt x="258" y="0"/>
                  </a:ln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4" name="Freeform 20186"/>
            <p:cNvSpPr>
              <a:spLocks noEditPoints="1"/>
            </p:cNvSpPr>
            <p:nvPr/>
          </p:nvSpPr>
          <p:spPr bwMode="auto">
            <a:xfrm>
              <a:off x="5090536" y="7482759"/>
              <a:ext cx="282143" cy="294816"/>
            </a:xfrm>
            <a:custGeom>
              <a:avLst/>
              <a:gdLst>
                <a:gd name="T0" fmla="*/ 162 w 179"/>
                <a:gd name="T1" fmla="*/ 14 h 187"/>
                <a:gd name="T2" fmla="*/ 0 w 179"/>
                <a:gd name="T3" fmla="*/ 187 h 187"/>
                <a:gd name="T4" fmla="*/ 6 w 179"/>
                <a:gd name="T5" fmla="*/ 187 h 187"/>
                <a:gd name="T6" fmla="*/ 165 w 179"/>
                <a:gd name="T7" fmla="*/ 17 h 187"/>
                <a:gd name="T8" fmla="*/ 162 w 179"/>
                <a:gd name="T9" fmla="*/ 14 h 187"/>
                <a:gd name="T10" fmla="*/ 176 w 179"/>
                <a:gd name="T11" fmla="*/ 0 h 187"/>
                <a:gd name="T12" fmla="*/ 169 w 179"/>
                <a:gd name="T13" fmla="*/ 6 h 187"/>
                <a:gd name="T14" fmla="*/ 172 w 179"/>
                <a:gd name="T15" fmla="*/ 9 h 187"/>
                <a:gd name="T16" fmla="*/ 179 w 179"/>
                <a:gd name="T17" fmla="*/ 3 h 187"/>
                <a:gd name="T18" fmla="*/ 176 w 179"/>
                <a:gd name="T19" fmla="*/ 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9" h="187">
                  <a:moveTo>
                    <a:pt x="162" y="14"/>
                  </a:moveTo>
                  <a:cubicBezTo>
                    <a:pt x="0" y="187"/>
                    <a:pt x="0" y="187"/>
                    <a:pt x="0" y="187"/>
                  </a:cubicBezTo>
                  <a:cubicBezTo>
                    <a:pt x="6" y="187"/>
                    <a:pt x="6" y="187"/>
                    <a:pt x="6" y="187"/>
                  </a:cubicBezTo>
                  <a:cubicBezTo>
                    <a:pt x="165" y="17"/>
                    <a:pt x="165" y="17"/>
                    <a:pt x="165" y="17"/>
                  </a:cubicBezTo>
                  <a:cubicBezTo>
                    <a:pt x="164" y="16"/>
                    <a:pt x="163" y="15"/>
                    <a:pt x="162" y="14"/>
                  </a:cubicBezTo>
                  <a:moveTo>
                    <a:pt x="176" y="0"/>
                  </a:moveTo>
                  <a:cubicBezTo>
                    <a:pt x="169" y="6"/>
                    <a:pt x="169" y="6"/>
                    <a:pt x="169" y="6"/>
                  </a:cubicBezTo>
                  <a:cubicBezTo>
                    <a:pt x="170" y="7"/>
                    <a:pt x="171" y="8"/>
                    <a:pt x="172" y="9"/>
                  </a:cubicBezTo>
                  <a:cubicBezTo>
                    <a:pt x="179" y="3"/>
                    <a:pt x="179" y="3"/>
                    <a:pt x="179" y="3"/>
                  </a:cubicBezTo>
                  <a:cubicBezTo>
                    <a:pt x="178" y="2"/>
                    <a:pt x="177" y="1"/>
                    <a:pt x="176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5" name="Freeform 20187"/>
            <p:cNvSpPr>
              <a:spLocks noEditPoints="1"/>
            </p:cNvSpPr>
            <p:nvPr/>
          </p:nvSpPr>
          <p:spPr bwMode="auto">
            <a:xfrm>
              <a:off x="5912954" y="5887287"/>
              <a:ext cx="93381" cy="34684"/>
            </a:xfrm>
            <a:custGeom>
              <a:avLst/>
              <a:gdLst>
                <a:gd name="T0" fmla="*/ 7 w 59"/>
                <a:gd name="T1" fmla="*/ 9 h 22"/>
                <a:gd name="T2" fmla="*/ 0 w 59"/>
                <a:gd name="T3" fmla="*/ 19 h 22"/>
                <a:gd name="T4" fmla="*/ 4 w 59"/>
                <a:gd name="T5" fmla="*/ 22 h 22"/>
                <a:gd name="T6" fmla="*/ 11 w 59"/>
                <a:gd name="T7" fmla="*/ 12 h 22"/>
                <a:gd name="T8" fmla="*/ 7 w 59"/>
                <a:gd name="T9" fmla="*/ 9 h 22"/>
                <a:gd name="T10" fmla="*/ 47 w 59"/>
                <a:gd name="T11" fmla="*/ 0 h 22"/>
                <a:gd name="T12" fmla="*/ 46 w 59"/>
                <a:gd name="T13" fmla="*/ 4 h 22"/>
                <a:gd name="T14" fmla="*/ 57 w 59"/>
                <a:gd name="T15" fmla="*/ 9 h 22"/>
                <a:gd name="T16" fmla="*/ 59 w 59"/>
                <a:gd name="T17" fmla="*/ 5 h 22"/>
                <a:gd name="T18" fmla="*/ 53 w 59"/>
                <a:gd name="T19" fmla="*/ 2 h 22"/>
                <a:gd name="T20" fmla="*/ 47 w 59"/>
                <a:gd name="T21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" h="22">
                  <a:moveTo>
                    <a:pt x="7" y="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1" y="20"/>
                    <a:pt x="2" y="21"/>
                    <a:pt x="4" y="22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9" y="11"/>
                    <a:pt x="8" y="10"/>
                    <a:pt x="7" y="9"/>
                  </a:cubicBezTo>
                  <a:moveTo>
                    <a:pt x="47" y="0"/>
                  </a:moveTo>
                  <a:cubicBezTo>
                    <a:pt x="47" y="1"/>
                    <a:pt x="46" y="3"/>
                    <a:pt x="46" y="4"/>
                  </a:cubicBezTo>
                  <a:cubicBezTo>
                    <a:pt x="57" y="9"/>
                    <a:pt x="57" y="9"/>
                    <a:pt x="57" y="9"/>
                  </a:cubicBezTo>
                  <a:cubicBezTo>
                    <a:pt x="57" y="8"/>
                    <a:pt x="58" y="6"/>
                    <a:pt x="59" y="5"/>
                  </a:cubicBezTo>
                  <a:cubicBezTo>
                    <a:pt x="53" y="2"/>
                    <a:pt x="53" y="2"/>
                    <a:pt x="53" y="2"/>
                  </a:cubicBezTo>
                  <a:cubicBezTo>
                    <a:pt x="47" y="0"/>
                    <a:pt x="47" y="0"/>
                    <a:pt x="47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6" name="Freeform 20188"/>
            <p:cNvSpPr/>
            <p:nvPr/>
          </p:nvSpPr>
          <p:spPr bwMode="auto">
            <a:xfrm>
              <a:off x="6668004" y="6215453"/>
              <a:ext cx="6670" cy="7337"/>
            </a:xfrm>
            <a:custGeom>
              <a:avLst/>
              <a:gdLst>
                <a:gd name="T0" fmla="*/ 0 w 4"/>
                <a:gd name="T1" fmla="*/ 0 h 5"/>
                <a:gd name="T2" fmla="*/ 0 w 4"/>
                <a:gd name="T3" fmla="*/ 4 h 5"/>
                <a:gd name="T4" fmla="*/ 2 w 4"/>
                <a:gd name="T5" fmla="*/ 5 h 5"/>
                <a:gd name="T6" fmla="*/ 4 w 4"/>
                <a:gd name="T7" fmla="*/ 1 h 5"/>
                <a:gd name="T8" fmla="*/ 0 w 4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5">
                  <a:moveTo>
                    <a:pt x="0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4"/>
                    <a:pt x="3" y="3"/>
                    <a:pt x="4" y="1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7" name="Freeform 20189"/>
            <p:cNvSpPr>
              <a:spLocks noEditPoints="1"/>
            </p:cNvSpPr>
            <p:nvPr/>
          </p:nvSpPr>
          <p:spPr bwMode="auto">
            <a:xfrm>
              <a:off x="4912446" y="5904629"/>
              <a:ext cx="1755558" cy="1538777"/>
            </a:xfrm>
            <a:custGeom>
              <a:avLst/>
              <a:gdLst>
                <a:gd name="T0" fmla="*/ 286 w 1114"/>
                <a:gd name="T1" fmla="*/ 966 h 976"/>
                <a:gd name="T2" fmla="*/ 282 w 1114"/>
                <a:gd name="T3" fmla="*/ 969 h 976"/>
                <a:gd name="T4" fmla="*/ 289 w 1114"/>
                <a:gd name="T5" fmla="*/ 976 h 976"/>
                <a:gd name="T6" fmla="*/ 292 w 1114"/>
                <a:gd name="T7" fmla="*/ 973 h 976"/>
                <a:gd name="T8" fmla="*/ 286 w 1114"/>
                <a:gd name="T9" fmla="*/ 966 h 976"/>
                <a:gd name="T10" fmla="*/ 304 w 1114"/>
                <a:gd name="T11" fmla="*/ 960 h 976"/>
                <a:gd name="T12" fmla="*/ 303 w 1114"/>
                <a:gd name="T13" fmla="*/ 969 h 976"/>
                <a:gd name="T14" fmla="*/ 303 w 1114"/>
                <a:gd name="T15" fmla="*/ 969 h 976"/>
                <a:gd name="T16" fmla="*/ 308 w 1114"/>
                <a:gd name="T17" fmla="*/ 970 h 976"/>
                <a:gd name="T18" fmla="*/ 308 w 1114"/>
                <a:gd name="T19" fmla="*/ 969 h 976"/>
                <a:gd name="T20" fmla="*/ 309 w 1114"/>
                <a:gd name="T21" fmla="*/ 960 h 976"/>
                <a:gd name="T22" fmla="*/ 304 w 1114"/>
                <a:gd name="T23" fmla="*/ 960 h 976"/>
                <a:gd name="T24" fmla="*/ 3 w 1114"/>
                <a:gd name="T25" fmla="*/ 664 h 976"/>
                <a:gd name="T26" fmla="*/ 0 w 1114"/>
                <a:gd name="T27" fmla="*/ 667 h 976"/>
                <a:gd name="T28" fmla="*/ 275 w 1114"/>
                <a:gd name="T29" fmla="*/ 961 h 976"/>
                <a:gd name="T30" fmla="*/ 278 w 1114"/>
                <a:gd name="T31" fmla="*/ 958 h 976"/>
                <a:gd name="T32" fmla="*/ 3 w 1114"/>
                <a:gd name="T33" fmla="*/ 664 h 976"/>
                <a:gd name="T34" fmla="*/ 364 w 1114"/>
                <a:gd name="T35" fmla="*/ 433 h 976"/>
                <a:gd name="T36" fmla="*/ 306 w 1114"/>
                <a:gd name="T37" fmla="*/ 949 h 976"/>
                <a:gd name="T38" fmla="*/ 310 w 1114"/>
                <a:gd name="T39" fmla="*/ 950 h 976"/>
                <a:gd name="T40" fmla="*/ 368 w 1114"/>
                <a:gd name="T41" fmla="*/ 434 h 976"/>
                <a:gd name="T42" fmla="*/ 364 w 1114"/>
                <a:gd name="T43" fmla="*/ 433 h 976"/>
                <a:gd name="T44" fmla="*/ 627 w 1114"/>
                <a:gd name="T45" fmla="*/ 20 h 976"/>
                <a:gd name="T46" fmla="*/ 391 w 1114"/>
                <a:gd name="T47" fmla="*/ 359 h 976"/>
                <a:gd name="T48" fmla="*/ 395 w 1114"/>
                <a:gd name="T49" fmla="*/ 361 h 976"/>
                <a:gd name="T50" fmla="*/ 631 w 1114"/>
                <a:gd name="T51" fmla="*/ 22 h 976"/>
                <a:gd name="T52" fmla="*/ 627 w 1114"/>
                <a:gd name="T53" fmla="*/ 20 h 976"/>
                <a:gd name="T54" fmla="*/ 706 w 1114"/>
                <a:gd name="T55" fmla="*/ 0 h 976"/>
                <a:gd name="T56" fmla="*/ 704 w 1114"/>
                <a:gd name="T57" fmla="*/ 4 h 976"/>
                <a:gd name="T58" fmla="*/ 1114 w 1114"/>
                <a:gd name="T59" fmla="*/ 201 h 976"/>
                <a:gd name="T60" fmla="*/ 1114 w 1114"/>
                <a:gd name="T61" fmla="*/ 197 h 976"/>
                <a:gd name="T62" fmla="*/ 706 w 1114"/>
                <a:gd name="T63" fmla="*/ 0 h 9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114" h="976">
                  <a:moveTo>
                    <a:pt x="286" y="966"/>
                  </a:moveTo>
                  <a:cubicBezTo>
                    <a:pt x="284" y="967"/>
                    <a:pt x="283" y="968"/>
                    <a:pt x="282" y="969"/>
                  </a:cubicBezTo>
                  <a:cubicBezTo>
                    <a:pt x="289" y="976"/>
                    <a:pt x="289" y="976"/>
                    <a:pt x="289" y="976"/>
                  </a:cubicBezTo>
                  <a:cubicBezTo>
                    <a:pt x="290" y="975"/>
                    <a:pt x="291" y="974"/>
                    <a:pt x="292" y="973"/>
                  </a:cubicBezTo>
                  <a:cubicBezTo>
                    <a:pt x="286" y="966"/>
                    <a:pt x="286" y="966"/>
                    <a:pt x="286" y="966"/>
                  </a:cubicBezTo>
                  <a:moveTo>
                    <a:pt x="304" y="960"/>
                  </a:moveTo>
                  <a:cubicBezTo>
                    <a:pt x="303" y="969"/>
                    <a:pt x="303" y="969"/>
                    <a:pt x="303" y="969"/>
                  </a:cubicBezTo>
                  <a:cubicBezTo>
                    <a:pt x="303" y="969"/>
                    <a:pt x="303" y="969"/>
                    <a:pt x="303" y="969"/>
                  </a:cubicBezTo>
                  <a:cubicBezTo>
                    <a:pt x="305" y="969"/>
                    <a:pt x="306" y="969"/>
                    <a:pt x="308" y="970"/>
                  </a:cubicBezTo>
                  <a:cubicBezTo>
                    <a:pt x="308" y="969"/>
                    <a:pt x="308" y="969"/>
                    <a:pt x="308" y="969"/>
                  </a:cubicBezTo>
                  <a:cubicBezTo>
                    <a:pt x="309" y="960"/>
                    <a:pt x="309" y="960"/>
                    <a:pt x="309" y="960"/>
                  </a:cubicBezTo>
                  <a:cubicBezTo>
                    <a:pt x="307" y="960"/>
                    <a:pt x="306" y="960"/>
                    <a:pt x="304" y="960"/>
                  </a:cubicBezTo>
                  <a:moveTo>
                    <a:pt x="3" y="664"/>
                  </a:moveTo>
                  <a:cubicBezTo>
                    <a:pt x="2" y="665"/>
                    <a:pt x="1" y="666"/>
                    <a:pt x="0" y="667"/>
                  </a:cubicBezTo>
                  <a:cubicBezTo>
                    <a:pt x="275" y="961"/>
                    <a:pt x="275" y="961"/>
                    <a:pt x="275" y="961"/>
                  </a:cubicBezTo>
                  <a:cubicBezTo>
                    <a:pt x="276" y="960"/>
                    <a:pt x="277" y="959"/>
                    <a:pt x="278" y="958"/>
                  </a:cubicBezTo>
                  <a:cubicBezTo>
                    <a:pt x="3" y="664"/>
                    <a:pt x="3" y="664"/>
                    <a:pt x="3" y="664"/>
                  </a:cubicBezTo>
                  <a:moveTo>
                    <a:pt x="364" y="433"/>
                  </a:moveTo>
                  <a:cubicBezTo>
                    <a:pt x="306" y="949"/>
                    <a:pt x="306" y="949"/>
                    <a:pt x="306" y="949"/>
                  </a:cubicBezTo>
                  <a:cubicBezTo>
                    <a:pt x="307" y="949"/>
                    <a:pt x="308" y="950"/>
                    <a:pt x="310" y="950"/>
                  </a:cubicBezTo>
                  <a:cubicBezTo>
                    <a:pt x="368" y="434"/>
                    <a:pt x="368" y="434"/>
                    <a:pt x="368" y="434"/>
                  </a:cubicBezTo>
                  <a:cubicBezTo>
                    <a:pt x="367" y="434"/>
                    <a:pt x="365" y="433"/>
                    <a:pt x="364" y="433"/>
                  </a:cubicBezTo>
                  <a:moveTo>
                    <a:pt x="627" y="20"/>
                  </a:moveTo>
                  <a:cubicBezTo>
                    <a:pt x="391" y="359"/>
                    <a:pt x="391" y="359"/>
                    <a:pt x="391" y="359"/>
                  </a:cubicBezTo>
                  <a:cubicBezTo>
                    <a:pt x="392" y="360"/>
                    <a:pt x="393" y="360"/>
                    <a:pt x="395" y="361"/>
                  </a:cubicBezTo>
                  <a:cubicBezTo>
                    <a:pt x="631" y="22"/>
                    <a:pt x="631" y="22"/>
                    <a:pt x="631" y="22"/>
                  </a:cubicBezTo>
                  <a:cubicBezTo>
                    <a:pt x="630" y="21"/>
                    <a:pt x="629" y="20"/>
                    <a:pt x="627" y="20"/>
                  </a:cubicBezTo>
                  <a:moveTo>
                    <a:pt x="706" y="0"/>
                  </a:moveTo>
                  <a:cubicBezTo>
                    <a:pt x="705" y="1"/>
                    <a:pt x="705" y="2"/>
                    <a:pt x="704" y="4"/>
                  </a:cubicBezTo>
                  <a:cubicBezTo>
                    <a:pt x="1114" y="201"/>
                    <a:pt x="1114" y="201"/>
                    <a:pt x="1114" y="201"/>
                  </a:cubicBezTo>
                  <a:cubicBezTo>
                    <a:pt x="1114" y="197"/>
                    <a:pt x="1114" y="197"/>
                    <a:pt x="1114" y="197"/>
                  </a:cubicBezTo>
                  <a:cubicBezTo>
                    <a:pt x="706" y="0"/>
                    <a:pt x="706" y="0"/>
                    <a:pt x="706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8" name="Freeform 20190"/>
            <p:cNvSpPr>
              <a:spLocks noEditPoints="1"/>
            </p:cNvSpPr>
            <p:nvPr/>
          </p:nvSpPr>
          <p:spPr bwMode="auto">
            <a:xfrm>
              <a:off x="5556773" y="5907964"/>
              <a:ext cx="613645" cy="666337"/>
            </a:xfrm>
            <a:custGeom>
              <a:avLst/>
              <a:gdLst>
                <a:gd name="T0" fmla="*/ 230 w 389"/>
                <a:gd name="T1" fmla="*/ 25 h 423"/>
                <a:gd name="T2" fmla="*/ 115 w 389"/>
                <a:gd name="T3" fmla="*/ 351 h 423"/>
                <a:gd name="T4" fmla="*/ 0 w 389"/>
                <a:gd name="T5" fmla="*/ 378 h 423"/>
                <a:gd name="T6" fmla="*/ 1 w 389"/>
                <a:gd name="T7" fmla="*/ 382 h 423"/>
                <a:gd name="T8" fmla="*/ 114 w 389"/>
                <a:gd name="T9" fmla="*/ 356 h 423"/>
                <a:gd name="T10" fmla="*/ 91 w 389"/>
                <a:gd name="T11" fmla="*/ 421 h 423"/>
                <a:gd name="T12" fmla="*/ 95 w 389"/>
                <a:gd name="T13" fmla="*/ 423 h 423"/>
                <a:gd name="T14" fmla="*/ 119 w 389"/>
                <a:gd name="T15" fmla="*/ 355 h 423"/>
                <a:gd name="T16" fmla="*/ 370 w 389"/>
                <a:gd name="T17" fmla="*/ 296 h 423"/>
                <a:gd name="T18" fmla="*/ 369 w 389"/>
                <a:gd name="T19" fmla="*/ 291 h 423"/>
                <a:gd name="T20" fmla="*/ 120 w 389"/>
                <a:gd name="T21" fmla="*/ 350 h 423"/>
                <a:gd name="T22" fmla="*/ 234 w 389"/>
                <a:gd name="T23" fmla="*/ 26 h 423"/>
                <a:gd name="T24" fmla="*/ 230 w 389"/>
                <a:gd name="T25" fmla="*/ 25 h 423"/>
                <a:gd name="T26" fmla="*/ 275 w 389"/>
                <a:gd name="T27" fmla="*/ 23 h 423"/>
                <a:gd name="T28" fmla="*/ 271 w 389"/>
                <a:gd name="T29" fmla="*/ 25 h 423"/>
                <a:gd name="T30" fmla="*/ 385 w 389"/>
                <a:gd name="T31" fmla="*/ 251 h 423"/>
                <a:gd name="T32" fmla="*/ 389 w 389"/>
                <a:gd name="T33" fmla="*/ 249 h 423"/>
                <a:gd name="T34" fmla="*/ 275 w 389"/>
                <a:gd name="T35" fmla="*/ 23 h 423"/>
                <a:gd name="T36" fmla="*/ 239 w 389"/>
                <a:gd name="T37" fmla="*/ 0 h 423"/>
                <a:gd name="T38" fmla="*/ 235 w 389"/>
                <a:gd name="T39" fmla="*/ 12 h 423"/>
                <a:gd name="T40" fmla="*/ 239 w 389"/>
                <a:gd name="T41" fmla="*/ 13 h 423"/>
                <a:gd name="T42" fmla="*/ 243 w 389"/>
                <a:gd name="T43" fmla="*/ 2 h 423"/>
                <a:gd name="T44" fmla="*/ 239 w 389"/>
                <a:gd name="T45" fmla="*/ 0 h 423"/>
                <a:gd name="T46" fmla="*/ 263 w 389"/>
                <a:gd name="T47" fmla="*/ 0 h 423"/>
                <a:gd name="T48" fmla="*/ 259 w 389"/>
                <a:gd name="T49" fmla="*/ 2 h 423"/>
                <a:gd name="T50" fmla="*/ 265 w 389"/>
                <a:gd name="T51" fmla="*/ 12 h 423"/>
                <a:gd name="T52" fmla="*/ 268 w 389"/>
                <a:gd name="T53" fmla="*/ 11 h 423"/>
                <a:gd name="T54" fmla="*/ 263 w 389"/>
                <a:gd name="T55" fmla="*/ 0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89" h="423">
                  <a:moveTo>
                    <a:pt x="230" y="25"/>
                  </a:moveTo>
                  <a:cubicBezTo>
                    <a:pt x="115" y="351"/>
                    <a:pt x="115" y="351"/>
                    <a:pt x="115" y="351"/>
                  </a:cubicBezTo>
                  <a:cubicBezTo>
                    <a:pt x="0" y="378"/>
                    <a:pt x="0" y="378"/>
                    <a:pt x="0" y="378"/>
                  </a:cubicBezTo>
                  <a:cubicBezTo>
                    <a:pt x="0" y="380"/>
                    <a:pt x="1" y="381"/>
                    <a:pt x="1" y="382"/>
                  </a:cubicBezTo>
                  <a:cubicBezTo>
                    <a:pt x="114" y="356"/>
                    <a:pt x="114" y="356"/>
                    <a:pt x="114" y="356"/>
                  </a:cubicBezTo>
                  <a:cubicBezTo>
                    <a:pt x="91" y="421"/>
                    <a:pt x="91" y="421"/>
                    <a:pt x="91" y="421"/>
                  </a:cubicBezTo>
                  <a:cubicBezTo>
                    <a:pt x="92" y="422"/>
                    <a:pt x="93" y="422"/>
                    <a:pt x="95" y="423"/>
                  </a:cubicBezTo>
                  <a:cubicBezTo>
                    <a:pt x="119" y="355"/>
                    <a:pt x="119" y="355"/>
                    <a:pt x="119" y="355"/>
                  </a:cubicBezTo>
                  <a:cubicBezTo>
                    <a:pt x="370" y="296"/>
                    <a:pt x="370" y="296"/>
                    <a:pt x="370" y="296"/>
                  </a:cubicBezTo>
                  <a:cubicBezTo>
                    <a:pt x="369" y="294"/>
                    <a:pt x="369" y="293"/>
                    <a:pt x="369" y="291"/>
                  </a:cubicBezTo>
                  <a:cubicBezTo>
                    <a:pt x="120" y="350"/>
                    <a:pt x="120" y="350"/>
                    <a:pt x="120" y="350"/>
                  </a:cubicBezTo>
                  <a:cubicBezTo>
                    <a:pt x="234" y="26"/>
                    <a:pt x="234" y="26"/>
                    <a:pt x="234" y="26"/>
                  </a:cubicBezTo>
                  <a:cubicBezTo>
                    <a:pt x="233" y="26"/>
                    <a:pt x="231" y="25"/>
                    <a:pt x="230" y="25"/>
                  </a:cubicBezTo>
                  <a:moveTo>
                    <a:pt x="275" y="23"/>
                  </a:moveTo>
                  <a:cubicBezTo>
                    <a:pt x="273" y="23"/>
                    <a:pt x="272" y="24"/>
                    <a:pt x="271" y="25"/>
                  </a:cubicBezTo>
                  <a:cubicBezTo>
                    <a:pt x="385" y="251"/>
                    <a:pt x="385" y="251"/>
                    <a:pt x="385" y="251"/>
                  </a:cubicBezTo>
                  <a:cubicBezTo>
                    <a:pt x="387" y="250"/>
                    <a:pt x="388" y="250"/>
                    <a:pt x="389" y="249"/>
                  </a:cubicBezTo>
                  <a:cubicBezTo>
                    <a:pt x="275" y="23"/>
                    <a:pt x="275" y="23"/>
                    <a:pt x="275" y="23"/>
                  </a:cubicBezTo>
                  <a:moveTo>
                    <a:pt x="239" y="0"/>
                  </a:moveTo>
                  <a:cubicBezTo>
                    <a:pt x="235" y="12"/>
                    <a:pt x="235" y="12"/>
                    <a:pt x="235" y="12"/>
                  </a:cubicBezTo>
                  <a:cubicBezTo>
                    <a:pt x="236" y="12"/>
                    <a:pt x="237" y="13"/>
                    <a:pt x="239" y="13"/>
                  </a:cubicBezTo>
                  <a:cubicBezTo>
                    <a:pt x="243" y="2"/>
                    <a:pt x="243" y="2"/>
                    <a:pt x="243" y="2"/>
                  </a:cubicBezTo>
                  <a:cubicBezTo>
                    <a:pt x="241" y="2"/>
                    <a:pt x="240" y="1"/>
                    <a:pt x="239" y="0"/>
                  </a:cubicBezTo>
                  <a:moveTo>
                    <a:pt x="263" y="0"/>
                  </a:moveTo>
                  <a:cubicBezTo>
                    <a:pt x="262" y="0"/>
                    <a:pt x="260" y="1"/>
                    <a:pt x="259" y="2"/>
                  </a:cubicBezTo>
                  <a:cubicBezTo>
                    <a:pt x="265" y="12"/>
                    <a:pt x="265" y="12"/>
                    <a:pt x="265" y="12"/>
                  </a:cubicBezTo>
                  <a:cubicBezTo>
                    <a:pt x="266" y="12"/>
                    <a:pt x="267" y="11"/>
                    <a:pt x="268" y="11"/>
                  </a:cubicBezTo>
                  <a:cubicBezTo>
                    <a:pt x="263" y="0"/>
                    <a:pt x="263" y="0"/>
                    <a:pt x="263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9" name="Freeform 20191"/>
            <p:cNvSpPr/>
            <p:nvPr/>
          </p:nvSpPr>
          <p:spPr bwMode="auto">
            <a:xfrm>
              <a:off x="6668004" y="6242133"/>
              <a:ext cx="3335" cy="8004"/>
            </a:xfrm>
            <a:custGeom>
              <a:avLst/>
              <a:gdLst>
                <a:gd name="T0" fmla="*/ 1 w 2"/>
                <a:gd name="T1" fmla="*/ 0 h 5"/>
                <a:gd name="T2" fmla="*/ 0 w 2"/>
                <a:gd name="T3" fmla="*/ 0 h 5"/>
                <a:gd name="T4" fmla="*/ 0 w 2"/>
                <a:gd name="T5" fmla="*/ 5 h 5"/>
                <a:gd name="T6" fmla="*/ 2 w 2"/>
                <a:gd name="T7" fmla="*/ 4 h 5"/>
                <a:gd name="T8" fmla="*/ 1 w 2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5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3"/>
                    <a:pt x="1" y="1"/>
                    <a:pt x="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0" name="Freeform 20192"/>
            <p:cNvSpPr/>
            <p:nvPr/>
          </p:nvSpPr>
          <p:spPr bwMode="auto">
            <a:xfrm>
              <a:off x="6253793" y="6242133"/>
              <a:ext cx="414210" cy="104053"/>
            </a:xfrm>
            <a:custGeom>
              <a:avLst/>
              <a:gdLst>
                <a:gd name="T0" fmla="*/ 263 w 263"/>
                <a:gd name="T1" fmla="*/ 0 h 66"/>
                <a:gd name="T2" fmla="*/ 0 w 263"/>
                <a:gd name="T3" fmla="*/ 62 h 66"/>
                <a:gd name="T4" fmla="*/ 1 w 263"/>
                <a:gd name="T5" fmla="*/ 66 h 66"/>
                <a:gd name="T6" fmla="*/ 263 w 263"/>
                <a:gd name="T7" fmla="*/ 5 h 66"/>
                <a:gd name="T8" fmla="*/ 263 w 263"/>
                <a:gd name="T9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3" h="66">
                  <a:moveTo>
                    <a:pt x="263" y="0"/>
                  </a:moveTo>
                  <a:cubicBezTo>
                    <a:pt x="0" y="62"/>
                    <a:pt x="0" y="62"/>
                    <a:pt x="0" y="62"/>
                  </a:cubicBezTo>
                  <a:cubicBezTo>
                    <a:pt x="0" y="64"/>
                    <a:pt x="1" y="65"/>
                    <a:pt x="1" y="66"/>
                  </a:cubicBezTo>
                  <a:cubicBezTo>
                    <a:pt x="263" y="5"/>
                    <a:pt x="263" y="5"/>
                    <a:pt x="263" y="5"/>
                  </a:cubicBezTo>
                  <a:cubicBezTo>
                    <a:pt x="263" y="0"/>
                    <a:pt x="263" y="0"/>
                    <a:pt x="263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1" name="Freeform 20193"/>
            <p:cNvSpPr/>
            <p:nvPr/>
          </p:nvSpPr>
          <p:spPr bwMode="auto">
            <a:xfrm>
              <a:off x="6668004" y="6273482"/>
              <a:ext cx="30015" cy="85376"/>
            </a:xfrm>
            <a:custGeom>
              <a:avLst/>
              <a:gdLst>
                <a:gd name="T0" fmla="*/ 19 w 19"/>
                <a:gd name="T1" fmla="*/ 0 h 54"/>
                <a:gd name="T2" fmla="*/ 0 w 19"/>
                <a:gd name="T3" fmla="*/ 54 h 54"/>
                <a:gd name="T4" fmla="*/ 0 w 19"/>
                <a:gd name="T5" fmla="*/ 54 h 54"/>
                <a:gd name="T6" fmla="*/ 19 w 19"/>
                <a:gd name="T7" fmla="*/ 0 h 54"/>
                <a:gd name="T8" fmla="*/ 19 w 19"/>
                <a:gd name="T9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54">
                  <a:moveTo>
                    <a:pt x="19" y="0"/>
                  </a:moveTo>
                  <a:cubicBezTo>
                    <a:pt x="0" y="54"/>
                    <a:pt x="0" y="54"/>
                    <a:pt x="0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2" name="Freeform 20194"/>
            <p:cNvSpPr>
              <a:spLocks noEditPoints="1"/>
            </p:cNvSpPr>
            <p:nvPr/>
          </p:nvSpPr>
          <p:spPr bwMode="auto">
            <a:xfrm>
              <a:off x="5398026" y="6358858"/>
              <a:ext cx="1269978" cy="1093886"/>
            </a:xfrm>
            <a:custGeom>
              <a:avLst/>
              <a:gdLst>
                <a:gd name="T0" fmla="*/ 11 w 806"/>
                <a:gd name="T1" fmla="*/ 690 h 694"/>
                <a:gd name="T2" fmla="*/ 22 w 806"/>
                <a:gd name="T3" fmla="*/ 689 h 694"/>
                <a:gd name="T4" fmla="*/ 3 w 806"/>
                <a:gd name="T5" fmla="*/ 673 h 694"/>
                <a:gd name="T6" fmla="*/ 0 w 806"/>
                <a:gd name="T7" fmla="*/ 682 h 694"/>
                <a:gd name="T8" fmla="*/ 7 w 806"/>
                <a:gd name="T9" fmla="*/ 674 h 694"/>
                <a:gd name="T10" fmla="*/ 339 w 806"/>
                <a:gd name="T11" fmla="*/ 523 h 694"/>
                <a:gd name="T12" fmla="*/ 31 w 806"/>
                <a:gd name="T13" fmla="*/ 685 h 694"/>
                <a:gd name="T14" fmla="*/ 339 w 806"/>
                <a:gd name="T15" fmla="*/ 523 h 694"/>
                <a:gd name="T16" fmla="*/ 353 w 806"/>
                <a:gd name="T17" fmla="*/ 516 h 694"/>
                <a:gd name="T18" fmla="*/ 367 w 806"/>
                <a:gd name="T19" fmla="*/ 513 h 694"/>
                <a:gd name="T20" fmla="*/ 427 w 806"/>
                <a:gd name="T21" fmla="*/ 478 h 694"/>
                <a:gd name="T22" fmla="*/ 417 w 806"/>
                <a:gd name="T23" fmla="*/ 488 h 694"/>
                <a:gd name="T24" fmla="*/ 427 w 806"/>
                <a:gd name="T25" fmla="*/ 478 h 694"/>
                <a:gd name="T26" fmla="*/ 441 w 806"/>
                <a:gd name="T27" fmla="*/ 471 h 694"/>
                <a:gd name="T28" fmla="*/ 658 w 806"/>
                <a:gd name="T29" fmla="*/ 365 h 694"/>
                <a:gd name="T30" fmla="*/ 670 w 806"/>
                <a:gd name="T31" fmla="*/ 355 h 694"/>
                <a:gd name="T32" fmla="*/ 665 w 806"/>
                <a:gd name="T33" fmla="*/ 362 h 694"/>
                <a:gd name="T34" fmla="*/ 670 w 806"/>
                <a:gd name="T35" fmla="*/ 355 h 694"/>
                <a:gd name="T36" fmla="*/ 663 w 806"/>
                <a:gd name="T37" fmla="*/ 344 h 694"/>
                <a:gd name="T38" fmla="*/ 671 w 806"/>
                <a:gd name="T39" fmla="*/ 343 h 694"/>
                <a:gd name="T40" fmla="*/ 692 w 806"/>
                <a:gd name="T41" fmla="*/ 331 h 694"/>
                <a:gd name="T42" fmla="*/ 690 w 806"/>
                <a:gd name="T43" fmla="*/ 338 h 694"/>
                <a:gd name="T44" fmla="*/ 692 w 806"/>
                <a:gd name="T45" fmla="*/ 331 h 694"/>
                <a:gd name="T46" fmla="*/ 672 w 806"/>
                <a:gd name="T47" fmla="*/ 332 h 694"/>
                <a:gd name="T48" fmla="*/ 679 w 806"/>
                <a:gd name="T49" fmla="*/ 337 h 694"/>
                <a:gd name="T50" fmla="*/ 688 w 806"/>
                <a:gd name="T51" fmla="*/ 330 h 694"/>
                <a:gd name="T52" fmla="*/ 686 w 806"/>
                <a:gd name="T53" fmla="*/ 336 h 694"/>
                <a:gd name="T54" fmla="*/ 688 w 806"/>
                <a:gd name="T55" fmla="*/ 330 h 694"/>
                <a:gd name="T56" fmla="*/ 6 w 806"/>
                <a:gd name="T57" fmla="*/ 663 h 694"/>
                <a:gd name="T58" fmla="*/ 182 w 806"/>
                <a:gd name="T59" fmla="*/ 175 h 694"/>
                <a:gd name="T60" fmla="*/ 208 w 806"/>
                <a:gd name="T61" fmla="*/ 159 h 694"/>
                <a:gd name="T62" fmla="*/ 656 w 806"/>
                <a:gd name="T63" fmla="*/ 341 h 694"/>
                <a:gd name="T64" fmla="*/ 208 w 806"/>
                <a:gd name="T65" fmla="*/ 159 h 694"/>
                <a:gd name="T66" fmla="*/ 100 w 806"/>
                <a:gd name="T67" fmla="*/ 121 h 694"/>
                <a:gd name="T68" fmla="*/ 171 w 806"/>
                <a:gd name="T69" fmla="*/ 144 h 694"/>
                <a:gd name="T70" fmla="*/ 780 w 806"/>
                <a:gd name="T71" fmla="*/ 64 h 694"/>
                <a:gd name="T72" fmla="*/ 691 w 806"/>
                <a:gd name="T73" fmla="*/ 322 h 694"/>
                <a:gd name="T74" fmla="*/ 524 w 806"/>
                <a:gd name="T75" fmla="*/ 31 h 694"/>
                <a:gd name="T76" fmla="*/ 669 w 806"/>
                <a:gd name="T77" fmla="*/ 325 h 694"/>
                <a:gd name="T78" fmla="*/ 524 w 806"/>
                <a:gd name="T79" fmla="*/ 31 h 694"/>
                <a:gd name="T80" fmla="*/ 695 w 806"/>
                <a:gd name="T81" fmla="*/ 324 h 694"/>
                <a:gd name="T82" fmla="*/ 806 w 806"/>
                <a:gd name="T83" fmla="*/ 0 h 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06" h="694">
                  <a:moveTo>
                    <a:pt x="20" y="685"/>
                  </a:moveTo>
                  <a:cubicBezTo>
                    <a:pt x="11" y="690"/>
                    <a:pt x="11" y="690"/>
                    <a:pt x="11" y="690"/>
                  </a:cubicBezTo>
                  <a:cubicBezTo>
                    <a:pt x="12" y="691"/>
                    <a:pt x="13" y="692"/>
                    <a:pt x="13" y="694"/>
                  </a:cubicBezTo>
                  <a:cubicBezTo>
                    <a:pt x="22" y="689"/>
                    <a:pt x="22" y="689"/>
                    <a:pt x="22" y="689"/>
                  </a:cubicBezTo>
                  <a:cubicBezTo>
                    <a:pt x="21" y="688"/>
                    <a:pt x="20" y="687"/>
                    <a:pt x="20" y="685"/>
                  </a:cubicBezTo>
                  <a:moveTo>
                    <a:pt x="3" y="673"/>
                  </a:moveTo>
                  <a:cubicBezTo>
                    <a:pt x="0" y="681"/>
                    <a:pt x="0" y="681"/>
                    <a:pt x="0" y="681"/>
                  </a:cubicBezTo>
                  <a:cubicBezTo>
                    <a:pt x="0" y="682"/>
                    <a:pt x="0" y="682"/>
                    <a:pt x="0" y="682"/>
                  </a:cubicBezTo>
                  <a:cubicBezTo>
                    <a:pt x="1" y="682"/>
                    <a:pt x="2" y="682"/>
                    <a:pt x="4" y="683"/>
                  </a:cubicBezTo>
                  <a:cubicBezTo>
                    <a:pt x="7" y="674"/>
                    <a:pt x="7" y="674"/>
                    <a:pt x="7" y="674"/>
                  </a:cubicBezTo>
                  <a:cubicBezTo>
                    <a:pt x="5" y="674"/>
                    <a:pt x="4" y="673"/>
                    <a:pt x="3" y="673"/>
                  </a:cubicBezTo>
                  <a:moveTo>
                    <a:pt x="339" y="523"/>
                  </a:moveTo>
                  <a:cubicBezTo>
                    <a:pt x="29" y="681"/>
                    <a:pt x="29" y="681"/>
                    <a:pt x="29" y="681"/>
                  </a:cubicBezTo>
                  <a:cubicBezTo>
                    <a:pt x="30" y="682"/>
                    <a:pt x="30" y="683"/>
                    <a:pt x="31" y="685"/>
                  </a:cubicBezTo>
                  <a:cubicBezTo>
                    <a:pt x="341" y="527"/>
                    <a:pt x="341" y="527"/>
                    <a:pt x="341" y="527"/>
                  </a:cubicBezTo>
                  <a:cubicBezTo>
                    <a:pt x="341" y="525"/>
                    <a:pt x="340" y="524"/>
                    <a:pt x="339" y="523"/>
                  </a:cubicBezTo>
                  <a:moveTo>
                    <a:pt x="365" y="509"/>
                  </a:moveTo>
                  <a:cubicBezTo>
                    <a:pt x="353" y="516"/>
                    <a:pt x="353" y="516"/>
                    <a:pt x="353" y="516"/>
                  </a:cubicBezTo>
                  <a:cubicBezTo>
                    <a:pt x="354" y="517"/>
                    <a:pt x="354" y="518"/>
                    <a:pt x="355" y="520"/>
                  </a:cubicBezTo>
                  <a:cubicBezTo>
                    <a:pt x="367" y="513"/>
                    <a:pt x="367" y="513"/>
                    <a:pt x="367" y="513"/>
                  </a:cubicBezTo>
                  <a:cubicBezTo>
                    <a:pt x="366" y="512"/>
                    <a:pt x="366" y="511"/>
                    <a:pt x="365" y="509"/>
                  </a:cubicBezTo>
                  <a:moveTo>
                    <a:pt x="427" y="478"/>
                  </a:moveTo>
                  <a:cubicBezTo>
                    <a:pt x="415" y="484"/>
                    <a:pt x="415" y="484"/>
                    <a:pt x="415" y="484"/>
                  </a:cubicBezTo>
                  <a:cubicBezTo>
                    <a:pt x="416" y="485"/>
                    <a:pt x="417" y="486"/>
                    <a:pt x="417" y="488"/>
                  </a:cubicBezTo>
                  <a:cubicBezTo>
                    <a:pt x="429" y="482"/>
                    <a:pt x="429" y="482"/>
                    <a:pt x="429" y="482"/>
                  </a:cubicBezTo>
                  <a:cubicBezTo>
                    <a:pt x="429" y="480"/>
                    <a:pt x="428" y="479"/>
                    <a:pt x="427" y="478"/>
                  </a:cubicBezTo>
                  <a:moveTo>
                    <a:pt x="656" y="361"/>
                  </a:moveTo>
                  <a:cubicBezTo>
                    <a:pt x="441" y="471"/>
                    <a:pt x="441" y="471"/>
                    <a:pt x="441" y="471"/>
                  </a:cubicBezTo>
                  <a:cubicBezTo>
                    <a:pt x="442" y="472"/>
                    <a:pt x="443" y="473"/>
                    <a:pt x="443" y="475"/>
                  </a:cubicBezTo>
                  <a:cubicBezTo>
                    <a:pt x="658" y="365"/>
                    <a:pt x="658" y="365"/>
                    <a:pt x="658" y="365"/>
                  </a:cubicBezTo>
                  <a:cubicBezTo>
                    <a:pt x="657" y="364"/>
                    <a:pt x="657" y="363"/>
                    <a:pt x="656" y="361"/>
                  </a:cubicBezTo>
                  <a:moveTo>
                    <a:pt x="670" y="355"/>
                  </a:moveTo>
                  <a:cubicBezTo>
                    <a:pt x="663" y="358"/>
                    <a:pt x="663" y="358"/>
                    <a:pt x="663" y="358"/>
                  </a:cubicBezTo>
                  <a:cubicBezTo>
                    <a:pt x="664" y="359"/>
                    <a:pt x="664" y="360"/>
                    <a:pt x="665" y="362"/>
                  </a:cubicBezTo>
                  <a:cubicBezTo>
                    <a:pt x="671" y="358"/>
                    <a:pt x="671" y="358"/>
                    <a:pt x="671" y="358"/>
                  </a:cubicBezTo>
                  <a:cubicBezTo>
                    <a:pt x="671" y="357"/>
                    <a:pt x="670" y="356"/>
                    <a:pt x="670" y="355"/>
                  </a:cubicBezTo>
                  <a:moveTo>
                    <a:pt x="665" y="340"/>
                  </a:moveTo>
                  <a:cubicBezTo>
                    <a:pt x="664" y="341"/>
                    <a:pt x="664" y="343"/>
                    <a:pt x="663" y="344"/>
                  </a:cubicBezTo>
                  <a:cubicBezTo>
                    <a:pt x="670" y="347"/>
                    <a:pt x="670" y="347"/>
                    <a:pt x="670" y="347"/>
                  </a:cubicBezTo>
                  <a:cubicBezTo>
                    <a:pt x="670" y="345"/>
                    <a:pt x="671" y="344"/>
                    <a:pt x="671" y="343"/>
                  </a:cubicBezTo>
                  <a:cubicBezTo>
                    <a:pt x="665" y="340"/>
                    <a:pt x="665" y="340"/>
                    <a:pt x="665" y="340"/>
                  </a:cubicBezTo>
                  <a:moveTo>
                    <a:pt x="692" y="331"/>
                  </a:moveTo>
                  <a:cubicBezTo>
                    <a:pt x="690" y="338"/>
                    <a:pt x="690" y="338"/>
                    <a:pt x="690" y="338"/>
                  </a:cubicBezTo>
                  <a:cubicBezTo>
                    <a:pt x="690" y="338"/>
                    <a:pt x="690" y="338"/>
                    <a:pt x="690" y="338"/>
                  </a:cubicBezTo>
                  <a:cubicBezTo>
                    <a:pt x="692" y="331"/>
                    <a:pt x="692" y="331"/>
                    <a:pt x="692" y="331"/>
                  </a:cubicBezTo>
                  <a:cubicBezTo>
                    <a:pt x="692" y="331"/>
                    <a:pt x="692" y="331"/>
                    <a:pt x="692" y="331"/>
                  </a:cubicBezTo>
                  <a:moveTo>
                    <a:pt x="676" y="330"/>
                  </a:moveTo>
                  <a:cubicBezTo>
                    <a:pt x="675" y="331"/>
                    <a:pt x="673" y="332"/>
                    <a:pt x="672" y="332"/>
                  </a:cubicBezTo>
                  <a:cubicBezTo>
                    <a:pt x="675" y="339"/>
                    <a:pt x="675" y="339"/>
                    <a:pt x="675" y="339"/>
                  </a:cubicBezTo>
                  <a:cubicBezTo>
                    <a:pt x="677" y="338"/>
                    <a:pt x="678" y="337"/>
                    <a:pt x="679" y="337"/>
                  </a:cubicBezTo>
                  <a:cubicBezTo>
                    <a:pt x="676" y="330"/>
                    <a:pt x="676" y="330"/>
                    <a:pt x="676" y="330"/>
                  </a:cubicBezTo>
                  <a:moveTo>
                    <a:pt x="688" y="330"/>
                  </a:moveTo>
                  <a:cubicBezTo>
                    <a:pt x="686" y="336"/>
                    <a:pt x="686" y="336"/>
                    <a:pt x="686" y="336"/>
                  </a:cubicBezTo>
                  <a:cubicBezTo>
                    <a:pt x="686" y="336"/>
                    <a:pt x="686" y="336"/>
                    <a:pt x="686" y="336"/>
                  </a:cubicBezTo>
                  <a:cubicBezTo>
                    <a:pt x="688" y="330"/>
                    <a:pt x="688" y="330"/>
                    <a:pt x="688" y="330"/>
                  </a:cubicBezTo>
                  <a:cubicBezTo>
                    <a:pt x="688" y="330"/>
                    <a:pt x="688" y="330"/>
                    <a:pt x="688" y="330"/>
                  </a:cubicBezTo>
                  <a:moveTo>
                    <a:pt x="178" y="174"/>
                  </a:moveTo>
                  <a:cubicBezTo>
                    <a:pt x="6" y="663"/>
                    <a:pt x="6" y="663"/>
                    <a:pt x="6" y="663"/>
                  </a:cubicBezTo>
                  <a:cubicBezTo>
                    <a:pt x="8" y="663"/>
                    <a:pt x="9" y="664"/>
                    <a:pt x="10" y="664"/>
                  </a:cubicBezTo>
                  <a:cubicBezTo>
                    <a:pt x="182" y="175"/>
                    <a:pt x="182" y="175"/>
                    <a:pt x="182" y="175"/>
                  </a:cubicBezTo>
                  <a:cubicBezTo>
                    <a:pt x="181" y="175"/>
                    <a:pt x="179" y="174"/>
                    <a:pt x="178" y="174"/>
                  </a:cubicBezTo>
                  <a:moveTo>
                    <a:pt x="208" y="159"/>
                  </a:moveTo>
                  <a:cubicBezTo>
                    <a:pt x="208" y="160"/>
                    <a:pt x="207" y="162"/>
                    <a:pt x="207" y="163"/>
                  </a:cubicBezTo>
                  <a:cubicBezTo>
                    <a:pt x="656" y="341"/>
                    <a:pt x="656" y="341"/>
                    <a:pt x="656" y="341"/>
                  </a:cubicBezTo>
                  <a:cubicBezTo>
                    <a:pt x="656" y="340"/>
                    <a:pt x="657" y="338"/>
                    <a:pt x="657" y="337"/>
                  </a:cubicBezTo>
                  <a:cubicBezTo>
                    <a:pt x="208" y="159"/>
                    <a:pt x="208" y="159"/>
                    <a:pt x="208" y="159"/>
                  </a:cubicBezTo>
                  <a:moveTo>
                    <a:pt x="102" y="116"/>
                  </a:moveTo>
                  <a:cubicBezTo>
                    <a:pt x="101" y="118"/>
                    <a:pt x="101" y="119"/>
                    <a:pt x="100" y="121"/>
                  </a:cubicBezTo>
                  <a:cubicBezTo>
                    <a:pt x="169" y="148"/>
                    <a:pt x="169" y="148"/>
                    <a:pt x="169" y="148"/>
                  </a:cubicBezTo>
                  <a:cubicBezTo>
                    <a:pt x="169" y="146"/>
                    <a:pt x="170" y="145"/>
                    <a:pt x="171" y="144"/>
                  </a:cubicBezTo>
                  <a:cubicBezTo>
                    <a:pt x="102" y="116"/>
                    <a:pt x="102" y="116"/>
                    <a:pt x="102" y="116"/>
                  </a:cubicBezTo>
                  <a:moveTo>
                    <a:pt x="780" y="64"/>
                  </a:moveTo>
                  <a:cubicBezTo>
                    <a:pt x="691" y="322"/>
                    <a:pt x="691" y="322"/>
                    <a:pt x="691" y="322"/>
                  </a:cubicBezTo>
                  <a:cubicBezTo>
                    <a:pt x="691" y="322"/>
                    <a:pt x="691" y="322"/>
                    <a:pt x="691" y="322"/>
                  </a:cubicBezTo>
                  <a:cubicBezTo>
                    <a:pt x="780" y="64"/>
                    <a:pt x="780" y="64"/>
                    <a:pt x="780" y="64"/>
                  </a:cubicBezTo>
                  <a:moveTo>
                    <a:pt x="524" y="31"/>
                  </a:moveTo>
                  <a:cubicBezTo>
                    <a:pt x="523" y="31"/>
                    <a:pt x="522" y="32"/>
                    <a:pt x="520" y="32"/>
                  </a:cubicBezTo>
                  <a:cubicBezTo>
                    <a:pt x="669" y="325"/>
                    <a:pt x="669" y="325"/>
                    <a:pt x="669" y="325"/>
                  </a:cubicBezTo>
                  <a:cubicBezTo>
                    <a:pt x="670" y="325"/>
                    <a:pt x="671" y="324"/>
                    <a:pt x="673" y="323"/>
                  </a:cubicBezTo>
                  <a:cubicBezTo>
                    <a:pt x="524" y="31"/>
                    <a:pt x="524" y="31"/>
                    <a:pt x="524" y="31"/>
                  </a:cubicBezTo>
                  <a:moveTo>
                    <a:pt x="806" y="0"/>
                  </a:moveTo>
                  <a:cubicBezTo>
                    <a:pt x="695" y="324"/>
                    <a:pt x="695" y="324"/>
                    <a:pt x="695" y="324"/>
                  </a:cubicBezTo>
                  <a:cubicBezTo>
                    <a:pt x="695" y="324"/>
                    <a:pt x="695" y="324"/>
                    <a:pt x="695" y="324"/>
                  </a:cubicBezTo>
                  <a:cubicBezTo>
                    <a:pt x="806" y="0"/>
                    <a:pt x="806" y="0"/>
                    <a:pt x="806" y="0"/>
                  </a:cubicBezTo>
                  <a:cubicBezTo>
                    <a:pt x="806" y="0"/>
                    <a:pt x="806" y="0"/>
                    <a:pt x="806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6" name="Freeform 20199"/>
            <p:cNvSpPr/>
            <p:nvPr/>
          </p:nvSpPr>
          <p:spPr bwMode="auto">
            <a:xfrm>
              <a:off x="6527932" y="8010359"/>
              <a:ext cx="12673" cy="0"/>
            </a:xfrm>
            <a:custGeom>
              <a:avLst/>
              <a:gdLst>
                <a:gd name="T0" fmla="*/ 16 w 19"/>
                <a:gd name="T1" fmla="*/ 0 w 19"/>
                <a:gd name="T2" fmla="*/ 0 w 19"/>
                <a:gd name="T3" fmla="*/ 19 w 19"/>
                <a:gd name="T4" fmla="*/ 16 w 1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9">
                  <a:moveTo>
                    <a:pt x="16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9" y="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7" name="Freeform 20200"/>
            <p:cNvSpPr/>
            <p:nvPr/>
          </p:nvSpPr>
          <p:spPr bwMode="auto">
            <a:xfrm>
              <a:off x="6527932" y="8010359"/>
              <a:ext cx="12673" cy="0"/>
            </a:xfrm>
            <a:custGeom>
              <a:avLst/>
              <a:gdLst>
                <a:gd name="T0" fmla="*/ 16 w 19"/>
                <a:gd name="T1" fmla="*/ 0 w 19"/>
                <a:gd name="T2" fmla="*/ 0 w 19"/>
                <a:gd name="T3" fmla="*/ 19 w 19"/>
                <a:gd name="T4" fmla="*/ 16 w 1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9">
                  <a:moveTo>
                    <a:pt x="16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9" y="0"/>
                  </a:lnTo>
                  <a:lnTo>
                    <a:pt x="16" y="0"/>
                  </a:ln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8" name="Freeform 20201"/>
            <p:cNvSpPr>
              <a:spLocks noEditPoints="1"/>
            </p:cNvSpPr>
            <p:nvPr/>
          </p:nvSpPr>
          <p:spPr bwMode="auto">
            <a:xfrm>
              <a:off x="4506907" y="7470087"/>
              <a:ext cx="925803" cy="151410"/>
            </a:xfrm>
            <a:custGeom>
              <a:avLst/>
              <a:gdLst>
                <a:gd name="T0" fmla="*/ 18 w 587"/>
                <a:gd name="T1" fmla="*/ 79 h 96"/>
                <a:gd name="T2" fmla="*/ 15 w 587"/>
                <a:gd name="T3" fmla="*/ 95 h 96"/>
                <a:gd name="T4" fmla="*/ 19 w 587"/>
                <a:gd name="T5" fmla="*/ 96 h 96"/>
                <a:gd name="T6" fmla="*/ 22 w 587"/>
                <a:gd name="T7" fmla="*/ 80 h 96"/>
                <a:gd name="T8" fmla="*/ 18 w 587"/>
                <a:gd name="T9" fmla="*/ 79 h 96"/>
                <a:gd name="T10" fmla="*/ 578 w 587"/>
                <a:gd name="T11" fmla="*/ 2 h 96"/>
                <a:gd name="T12" fmla="*/ 577 w 587"/>
                <a:gd name="T13" fmla="*/ 5 h 96"/>
                <a:gd name="T14" fmla="*/ 585 w 587"/>
                <a:gd name="T15" fmla="*/ 9 h 96"/>
                <a:gd name="T16" fmla="*/ 587 w 587"/>
                <a:gd name="T17" fmla="*/ 6 h 96"/>
                <a:gd name="T18" fmla="*/ 578 w 587"/>
                <a:gd name="T19" fmla="*/ 2 h 96"/>
                <a:gd name="T20" fmla="*/ 4 w 587"/>
                <a:gd name="T21" fmla="*/ 0 h 96"/>
                <a:gd name="T22" fmla="*/ 0 w 587"/>
                <a:gd name="T23" fmla="*/ 2 h 96"/>
                <a:gd name="T24" fmla="*/ 8 w 587"/>
                <a:gd name="T25" fmla="*/ 17 h 96"/>
                <a:gd name="T26" fmla="*/ 12 w 587"/>
                <a:gd name="T27" fmla="*/ 14 h 96"/>
                <a:gd name="T28" fmla="*/ 4 w 587"/>
                <a:gd name="T29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87" h="96">
                  <a:moveTo>
                    <a:pt x="18" y="79"/>
                  </a:moveTo>
                  <a:cubicBezTo>
                    <a:pt x="15" y="95"/>
                    <a:pt x="15" y="95"/>
                    <a:pt x="15" y="95"/>
                  </a:cubicBezTo>
                  <a:cubicBezTo>
                    <a:pt x="16" y="96"/>
                    <a:pt x="18" y="96"/>
                    <a:pt x="19" y="96"/>
                  </a:cubicBezTo>
                  <a:cubicBezTo>
                    <a:pt x="22" y="80"/>
                    <a:pt x="22" y="80"/>
                    <a:pt x="22" y="80"/>
                  </a:cubicBezTo>
                  <a:cubicBezTo>
                    <a:pt x="21" y="80"/>
                    <a:pt x="20" y="79"/>
                    <a:pt x="18" y="79"/>
                  </a:cubicBezTo>
                  <a:moveTo>
                    <a:pt x="578" y="2"/>
                  </a:moveTo>
                  <a:cubicBezTo>
                    <a:pt x="578" y="3"/>
                    <a:pt x="577" y="4"/>
                    <a:pt x="577" y="5"/>
                  </a:cubicBezTo>
                  <a:cubicBezTo>
                    <a:pt x="585" y="9"/>
                    <a:pt x="585" y="9"/>
                    <a:pt x="585" y="9"/>
                  </a:cubicBezTo>
                  <a:cubicBezTo>
                    <a:pt x="586" y="8"/>
                    <a:pt x="586" y="7"/>
                    <a:pt x="587" y="6"/>
                  </a:cubicBezTo>
                  <a:cubicBezTo>
                    <a:pt x="578" y="2"/>
                    <a:pt x="578" y="2"/>
                    <a:pt x="578" y="2"/>
                  </a:cubicBezTo>
                  <a:moveTo>
                    <a:pt x="4" y="0"/>
                  </a:moveTo>
                  <a:cubicBezTo>
                    <a:pt x="3" y="0"/>
                    <a:pt x="1" y="1"/>
                    <a:pt x="0" y="2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6"/>
                    <a:pt x="11" y="15"/>
                    <a:pt x="12" y="14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9" name="Freeform 20204"/>
            <p:cNvSpPr>
              <a:spLocks noEditPoints="1"/>
            </p:cNvSpPr>
            <p:nvPr/>
          </p:nvSpPr>
          <p:spPr bwMode="auto">
            <a:xfrm>
              <a:off x="6970824" y="6650339"/>
              <a:ext cx="90046" cy="725033"/>
            </a:xfrm>
            <a:custGeom>
              <a:avLst/>
              <a:gdLst>
                <a:gd name="T0" fmla="*/ 50 w 57"/>
                <a:gd name="T1" fmla="*/ 25 h 460"/>
                <a:gd name="T2" fmla="*/ 0 w 57"/>
                <a:gd name="T3" fmla="*/ 459 h 460"/>
                <a:gd name="T4" fmla="*/ 4 w 57"/>
                <a:gd name="T5" fmla="*/ 460 h 460"/>
                <a:gd name="T6" fmla="*/ 54 w 57"/>
                <a:gd name="T7" fmla="*/ 26 h 460"/>
                <a:gd name="T8" fmla="*/ 50 w 57"/>
                <a:gd name="T9" fmla="*/ 25 h 460"/>
                <a:gd name="T10" fmla="*/ 53 w 57"/>
                <a:gd name="T11" fmla="*/ 0 h 460"/>
                <a:gd name="T12" fmla="*/ 51 w 57"/>
                <a:gd name="T13" fmla="*/ 12 h 460"/>
                <a:gd name="T14" fmla="*/ 56 w 57"/>
                <a:gd name="T15" fmla="*/ 12 h 460"/>
                <a:gd name="T16" fmla="*/ 57 w 57"/>
                <a:gd name="T17" fmla="*/ 0 h 460"/>
                <a:gd name="T18" fmla="*/ 53 w 57"/>
                <a:gd name="T19" fmla="*/ 0 h 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460">
                  <a:moveTo>
                    <a:pt x="50" y="25"/>
                  </a:moveTo>
                  <a:cubicBezTo>
                    <a:pt x="0" y="459"/>
                    <a:pt x="0" y="459"/>
                    <a:pt x="0" y="459"/>
                  </a:cubicBezTo>
                  <a:cubicBezTo>
                    <a:pt x="1" y="459"/>
                    <a:pt x="3" y="460"/>
                    <a:pt x="4" y="460"/>
                  </a:cubicBezTo>
                  <a:cubicBezTo>
                    <a:pt x="54" y="26"/>
                    <a:pt x="54" y="26"/>
                    <a:pt x="54" y="26"/>
                  </a:cubicBezTo>
                  <a:cubicBezTo>
                    <a:pt x="53" y="26"/>
                    <a:pt x="51" y="26"/>
                    <a:pt x="50" y="25"/>
                  </a:cubicBezTo>
                  <a:moveTo>
                    <a:pt x="53" y="0"/>
                  </a:moveTo>
                  <a:cubicBezTo>
                    <a:pt x="51" y="12"/>
                    <a:pt x="51" y="12"/>
                    <a:pt x="51" y="12"/>
                  </a:cubicBezTo>
                  <a:cubicBezTo>
                    <a:pt x="53" y="12"/>
                    <a:pt x="54" y="12"/>
                    <a:pt x="56" y="12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5" y="0"/>
                    <a:pt x="54" y="0"/>
                    <a:pt x="53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0" name="Freeform 20205"/>
            <p:cNvSpPr/>
            <p:nvPr/>
          </p:nvSpPr>
          <p:spPr bwMode="auto">
            <a:xfrm>
              <a:off x="6101049" y="7167267"/>
              <a:ext cx="387530" cy="124730"/>
            </a:xfrm>
            <a:custGeom>
              <a:avLst/>
              <a:gdLst>
                <a:gd name="T0" fmla="*/ 1 w 246"/>
                <a:gd name="T1" fmla="*/ 0 h 79"/>
                <a:gd name="T2" fmla="*/ 0 w 246"/>
                <a:gd name="T3" fmla="*/ 4 h 79"/>
                <a:gd name="T4" fmla="*/ 246 w 246"/>
                <a:gd name="T5" fmla="*/ 79 h 79"/>
                <a:gd name="T6" fmla="*/ 246 w 246"/>
                <a:gd name="T7" fmla="*/ 75 h 79"/>
                <a:gd name="T8" fmla="*/ 1 w 246"/>
                <a:gd name="T9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6" h="79">
                  <a:moveTo>
                    <a:pt x="1" y="0"/>
                  </a:moveTo>
                  <a:cubicBezTo>
                    <a:pt x="1" y="1"/>
                    <a:pt x="0" y="3"/>
                    <a:pt x="0" y="4"/>
                  </a:cubicBezTo>
                  <a:cubicBezTo>
                    <a:pt x="246" y="79"/>
                    <a:pt x="246" y="79"/>
                    <a:pt x="246" y="79"/>
                  </a:cubicBezTo>
                  <a:cubicBezTo>
                    <a:pt x="246" y="75"/>
                    <a:pt x="246" y="75"/>
                    <a:pt x="246" y="75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3" name="Freeform 20208"/>
            <p:cNvSpPr/>
            <p:nvPr/>
          </p:nvSpPr>
          <p:spPr bwMode="auto">
            <a:xfrm flipV="1">
              <a:off x="5435371" y="7487427"/>
              <a:ext cx="417540" cy="137401"/>
            </a:xfrm>
            <a:custGeom>
              <a:avLst/>
              <a:gdLst>
                <a:gd name="T0" fmla="*/ 168 w 172"/>
                <a:gd name="T1" fmla="*/ 0 h 350"/>
                <a:gd name="T2" fmla="*/ 41 w 172"/>
                <a:gd name="T3" fmla="*/ 264 h 350"/>
                <a:gd name="T4" fmla="*/ 39 w 172"/>
                <a:gd name="T5" fmla="*/ 268 h 350"/>
                <a:gd name="T6" fmla="*/ 0 w 172"/>
                <a:gd name="T7" fmla="*/ 350 h 350"/>
                <a:gd name="T8" fmla="*/ 5 w 172"/>
                <a:gd name="T9" fmla="*/ 350 h 350"/>
                <a:gd name="T10" fmla="*/ 43 w 172"/>
                <a:gd name="T11" fmla="*/ 270 h 350"/>
                <a:gd name="T12" fmla="*/ 45 w 172"/>
                <a:gd name="T13" fmla="*/ 266 h 350"/>
                <a:gd name="T14" fmla="*/ 172 w 172"/>
                <a:gd name="T15" fmla="*/ 2 h 350"/>
                <a:gd name="T16" fmla="*/ 168 w 172"/>
                <a:gd name="T17" fmla="*/ 0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2" h="350">
                  <a:moveTo>
                    <a:pt x="168" y="0"/>
                  </a:moveTo>
                  <a:cubicBezTo>
                    <a:pt x="41" y="264"/>
                    <a:pt x="41" y="264"/>
                    <a:pt x="41" y="264"/>
                  </a:cubicBezTo>
                  <a:cubicBezTo>
                    <a:pt x="39" y="268"/>
                    <a:pt x="39" y="268"/>
                    <a:pt x="39" y="268"/>
                  </a:cubicBezTo>
                  <a:cubicBezTo>
                    <a:pt x="0" y="350"/>
                    <a:pt x="0" y="350"/>
                    <a:pt x="0" y="350"/>
                  </a:cubicBezTo>
                  <a:cubicBezTo>
                    <a:pt x="5" y="350"/>
                    <a:pt x="5" y="350"/>
                    <a:pt x="5" y="350"/>
                  </a:cubicBezTo>
                  <a:cubicBezTo>
                    <a:pt x="43" y="270"/>
                    <a:pt x="43" y="270"/>
                    <a:pt x="43" y="270"/>
                  </a:cubicBezTo>
                  <a:cubicBezTo>
                    <a:pt x="45" y="266"/>
                    <a:pt x="45" y="266"/>
                    <a:pt x="45" y="266"/>
                  </a:cubicBezTo>
                  <a:cubicBezTo>
                    <a:pt x="172" y="2"/>
                    <a:pt x="172" y="2"/>
                    <a:pt x="172" y="2"/>
                  </a:cubicBezTo>
                  <a:cubicBezTo>
                    <a:pt x="170" y="1"/>
                    <a:pt x="169" y="0"/>
                    <a:pt x="168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4" name="Freeform 20209"/>
            <p:cNvSpPr/>
            <p:nvPr/>
          </p:nvSpPr>
          <p:spPr bwMode="auto">
            <a:xfrm>
              <a:off x="6668004" y="7339354"/>
              <a:ext cx="244791" cy="82042"/>
            </a:xfrm>
            <a:custGeom>
              <a:avLst/>
              <a:gdLst>
                <a:gd name="T0" fmla="*/ 0 w 155"/>
                <a:gd name="T1" fmla="*/ 0 h 52"/>
                <a:gd name="T2" fmla="*/ 0 w 155"/>
                <a:gd name="T3" fmla="*/ 5 h 52"/>
                <a:gd name="T4" fmla="*/ 154 w 155"/>
                <a:gd name="T5" fmla="*/ 52 h 52"/>
                <a:gd name="T6" fmla="*/ 155 w 155"/>
                <a:gd name="T7" fmla="*/ 48 h 52"/>
                <a:gd name="T8" fmla="*/ 0 w 155"/>
                <a:gd name="T9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5" h="52">
                  <a:moveTo>
                    <a:pt x="0" y="0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154" y="52"/>
                    <a:pt x="154" y="52"/>
                    <a:pt x="154" y="52"/>
                  </a:cubicBezTo>
                  <a:cubicBezTo>
                    <a:pt x="155" y="50"/>
                    <a:pt x="155" y="49"/>
                    <a:pt x="155" y="48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5" name="Freeform 20210"/>
            <p:cNvSpPr>
              <a:spLocks noEditPoints="1"/>
            </p:cNvSpPr>
            <p:nvPr/>
          </p:nvSpPr>
          <p:spPr bwMode="auto">
            <a:xfrm>
              <a:off x="5982322" y="7154594"/>
              <a:ext cx="685681" cy="192097"/>
            </a:xfrm>
            <a:custGeom>
              <a:avLst/>
              <a:gdLst>
                <a:gd name="T0" fmla="*/ 325 w 435"/>
                <a:gd name="T1" fmla="*/ 84 h 122"/>
                <a:gd name="T2" fmla="*/ 326 w 435"/>
                <a:gd name="T3" fmla="*/ 89 h 122"/>
                <a:gd name="T4" fmla="*/ 435 w 435"/>
                <a:gd name="T5" fmla="*/ 122 h 122"/>
                <a:gd name="T6" fmla="*/ 435 w 435"/>
                <a:gd name="T7" fmla="*/ 117 h 122"/>
                <a:gd name="T8" fmla="*/ 325 w 435"/>
                <a:gd name="T9" fmla="*/ 84 h 122"/>
                <a:gd name="T10" fmla="*/ 6 w 435"/>
                <a:gd name="T11" fmla="*/ 18 h 122"/>
                <a:gd name="T12" fmla="*/ 0 w 435"/>
                <a:gd name="T13" fmla="*/ 31 h 122"/>
                <a:gd name="T14" fmla="*/ 4 w 435"/>
                <a:gd name="T15" fmla="*/ 33 h 122"/>
                <a:gd name="T16" fmla="*/ 10 w 435"/>
                <a:gd name="T17" fmla="*/ 20 h 122"/>
                <a:gd name="T18" fmla="*/ 6 w 435"/>
                <a:gd name="T19" fmla="*/ 18 h 122"/>
                <a:gd name="T20" fmla="*/ 48 w 435"/>
                <a:gd name="T21" fmla="*/ 0 h 122"/>
                <a:gd name="T22" fmla="*/ 47 w 435"/>
                <a:gd name="T23" fmla="*/ 4 h 122"/>
                <a:gd name="T24" fmla="*/ 60 w 435"/>
                <a:gd name="T25" fmla="*/ 8 h 122"/>
                <a:gd name="T26" fmla="*/ 61 w 435"/>
                <a:gd name="T27" fmla="*/ 4 h 122"/>
                <a:gd name="T28" fmla="*/ 48 w 435"/>
                <a:gd name="T29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35" h="122">
                  <a:moveTo>
                    <a:pt x="325" y="84"/>
                  </a:moveTo>
                  <a:cubicBezTo>
                    <a:pt x="326" y="89"/>
                    <a:pt x="326" y="89"/>
                    <a:pt x="326" y="89"/>
                  </a:cubicBezTo>
                  <a:cubicBezTo>
                    <a:pt x="435" y="122"/>
                    <a:pt x="435" y="122"/>
                    <a:pt x="435" y="122"/>
                  </a:cubicBezTo>
                  <a:cubicBezTo>
                    <a:pt x="435" y="117"/>
                    <a:pt x="435" y="117"/>
                    <a:pt x="435" y="117"/>
                  </a:cubicBezTo>
                  <a:cubicBezTo>
                    <a:pt x="325" y="84"/>
                    <a:pt x="325" y="84"/>
                    <a:pt x="325" y="84"/>
                  </a:cubicBezTo>
                  <a:moveTo>
                    <a:pt x="6" y="18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2" y="31"/>
                    <a:pt x="3" y="32"/>
                    <a:pt x="4" y="33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7" y="19"/>
                    <a:pt x="6" y="18"/>
                  </a:cubicBezTo>
                  <a:moveTo>
                    <a:pt x="48" y="0"/>
                  </a:moveTo>
                  <a:cubicBezTo>
                    <a:pt x="48" y="1"/>
                    <a:pt x="47" y="2"/>
                    <a:pt x="47" y="4"/>
                  </a:cubicBezTo>
                  <a:cubicBezTo>
                    <a:pt x="60" y="8"/>
                    <a:pt x="60" y="8"/>
                    <a:pt x="60" y="8"/>
                  </a:cubicBezTo>
                  <a:cubicBezTo>
                    <a:pt x="60" y="6"/>
                    <a:pt x="61" y="5"/>
                    <a:pt x="61" y="4"/>
                  </a:cubicBezTo>
                  <a:cubicBezTo>
                    <a:pt x="48" y="0"/>
                    <a:pt x="48" y="0"/>
                    <a:pt x="48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6" name="Freeform 20213"/>
            <p:cNvSpPr/>
            <p:nvPr/>
          </p:nvSpPr>
          <p:spPr bwMode="auto">
            <a:xfrm>
              <a:off x="6513926" y="6809753"/>
              <a:ext cx="154078" cy="83376"/>
            </a:xfrm>
            <a:custGeom>
              <a:avLst/>
              <a:gdLst>
                <a:gd name="T0" fmla="*/ 98 w 98"/>
                <a:gd name="T1" fmla="*/ 0 h 53"/>
                <a:gd name="T2" fmla="*/ 0 w 98"/>
                <a:gd name="T3" fmla="*/ 49 h 53"/>
                <a:gd name="T4" fmla="*/ 2 w 98"/>
                <a:gd name="T5" fmla="*/ 53 h 53"/>
                <a:gd name="T6" fmla="*/ 98 w 98"/>
                <a:gd name="T7" fmla="*/ 5 h 53"/>
                <a:gd name="T8" fmla="*/ 98 w 98"/>
                <a:gd name="T9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53">
                  <a:moveTo>
                    <a:pt x="98" y="0"/>
                  </a:moveTo>
                  <a:cubicBezTo>
                    <a:pt x="0" y="49"/>
                    <a:pt x="0" y="49"/>
                    <a:pt x="0" y="49"/>
                  </a:cubicBezTo>
                  <a:cubicBezTo>
                    <a:pt x="1" y="50"/>
                    <a:pt x="2" y="52"/>
                    <a:pt x="2" y="53"/>
                  </a:cubicBezTo>
                  <a:cubicBezTo>
                    <a:pt x="98" y="5"/>
                    <a:pt x="98" y="5"/>
                    <a:pt x="98" y="5"/>
                  </a:cubicBezTo>
                  <a:cubicBezTo>
                    <a:pt x="98" y="0"/>
                    <a:pt x="98" y="0"/>
                    <a:pt x="98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7" name="Freeform 20214"/>
            <p:cNvSpPr>
              <a:spLocks noEditPoints="1"/>
            </p:cNvSpPr>
            <p:nvPr/>
          </p:nvSpPr>
          <p:spPr bwMode="auto">
            <a:xfrm>
              <a:off x="6668004" y="6656342"/>
              <a:ext cx="780396" cy="737706"/>
            </a:xfrm>
            <a:custGeom>
              <a:avLst/>
              <a:gdLst>
                <a:gd name="T0" fmla="*/ 0 w 495"/>
                <a:gd name="T1" fmla="*/ 288 h 468"/>
                <a:gd name="T2" fmla="*/ 0 w 495"/>
                <a:gd name="T3" fmla="*/ 295 h 468"/>
                <a:gd name="T4" fmla="*/ 163 w 495"/>
                <a:gd name="T5" fmla="*/ 468 h 468"/>
                <a:gd name="T6" fmla="*/ 166 w 495"/>
                <a:gd name="T7" fmla="*/ 465 h 468"/>
                <a:gd name="T8" fmla="*/ 0 w 495"/>
                <a:gd name="T9" fmla="*/ 288 h 468"/>
                <a:gd name="T10" fmla="*/ 491 w 495"/>
                <a:gd name="T11" fmla="*/ 178 h 468"/>
                <a:gd name="T12" fmla="*/ 354 w 495"/>
                <a:gd name="T13" fmla="*/ 320 h 468"/>
                <a:gd name="T14" fmla="*/ 350 w 495"/>
                <a:gd name="T15" fmla="*/ 324 h 468"/>
                <a:gd name="T16" fmla="*/ 215 w 495"/>
                <a:gd name="T17" fmla="*/ 464 h 468"/>
                <a:gd name="T18" fmla="*/ 218 w 495"/>
                <a:gd name="T19" fmla="*/ 467 h 468"/>
                <a:gd name="T20" fmla="*/ 352 w 495"/>
                <a:gd name="T21" fmla="*/ 329 h 468"/>
                <a:gd name="T22" fmla="*/ 355 w 495"/>
                <a:gd name="T23" fmla="*/ 325 h 468"/>
                <a:gd name="T24" fmla="*/ 495 w 495"/>
                <a:gd name="T25" fmla="*/ 181 h 468"/>
                <a:gd name="T26" fmla="*/ 491 w 495"/>
                <a:gd name="T27" fmla="*/ 178 h 468"/>
                <a:gd name="T28" fmla="*/ 291 w 495"/>
                <a:gd name="T29" fmla="*/ 0 h 468"/>
                <a:gd name="T30" fmla="*/ 288 w 495"/>
                <a:gd name="T31" fmla="*/ 4 h 468"/>
                <a:gd name="T32" fmla="*/ 487 w 495"/>
                <a:gd name="T33" fmla="*/ 139 h 468"/>
                <a:gd name="T34" fmla="*/ 490 w 495"/>
                <a:gd name="T35" fmla="*/ 135 h 468"/>
                <a:gd name="T36" fmla="*/ 291 w 495"/>
                <a:gd name="T37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95" h="468">
                  <a:moveTo>
                    <a:pt x="0" y="288"/>
                  </a:moveTo>
                  <a:cubicBezTo>
                    <a:pt x="0" y="295"/>
                    <a:pt x="0" y="295"/>
                    <a:pt x="0" y="295"/>
                  </a:cubicBezTo>
                  <a:cubicBezTo>
                    <a:pt x="163" y="468"/>
                    <a:pt x="163" y="468"/>
                    <a:pt x="163" y="468"/>
                  </a:cubicBezTo>
                  <a:cubicBezTo>
                    <a:pt x="164" y="467"/>
                    <a:pt x="165" y="466"/>
                    <a:pt x="166" y="465"/>
                  </a:cubicBezTo>
                  <a:cubicBezTo>
                    <a:pt x="0" y="288"/>
                    <a:pt x="0" y="288"/>
                    <a:pt x="0" y="288"/>
                  </a:cubicBezTo>
                  <a:moveTo>
                    <a:pt x="491" y="178"/>
                  </a:moveTo>
                  <a:cubicBezTo>
                    <a:pt x="354" y="320"/>
                    <a:pt x="354" y="320"/>
                    <a:pt x="354" y="320"/>
                  </a:cubicBezTo>
                  <a:cubicBezTo>
                    <a:pt x="350" y="324"/>
                    <a:pt x="350" y="324"/>
                    <a:pt x="350" y="324"/>
                  </a:cubicBezTo>
                  <a:cubicBezTo>
                    <a:pt x="215" y="464"/>
                    <a:pt x="215" y="464"/>
                    <a:pt x="215" y="464"/>
                  </a:cubicBezTo>
                  <a:cubicBezTo>
                    <a:pt x="216" y="465"/>
                    <a:pt x="217" y="466"/>
                    <a:pt x="218" y="467"/>
                  </a:cubicBezTo>
                  <a:cubicBezTo>
                    <a:pt x="352" y="329"/>
                    <a:pt x="352" y="329"/>
                    <a:pt x="352" y="329"/>
                  </a:cubicBezTo>
                  <a:cubicBezTo>
                    <a:pt x="355" y="325"/>
                    <a:pt x="355" y="325"/>
                    <a:pt x="355" y="325"/>
                  </a:cubicBezTo>
                  <a:cubicBezTo>
                    <a:pt x="495" y="181"/>
                    <a:pt x="495" y="181"/>
                    <a:pt x="495" y="181"/>
                  </a:cubicBezTo>
                  <a:cubicBezTo>
                    <a:pt x="493" y="180"/>
                    <a:pt x="492" y="179"/>
                    <a:pt x="491" y="178"/>
                  </a:cubicBezTo>
                  <a:moveTo>
                    <a:pt x="291" y="0"/>
                  </a:moveTo>
                  <a:cubicBezTo>
                    <a:pt x="290" y="1"/>
                    <a:pt x="289" y="3"/>
                    <a:pt x="288" y="4"/>
                  </a:cubicBezTo>
                  <a:cubicBezTo>
                    <a:pt x="487" y="139"/>
                    <a:pt x="487" y="139"/>
                    <a:pt x="487" y="139"/>
                  </a:cubicBezTo>
                  <a:cubicBezTo>
                    <a:pt x="488" y="137"/>
                    <a:pt x="489" y="136"/>
                    <a:pt x="490" y="135"/>
                  </a:cubicBezTo>
                  <a:cubicBezTo>
                    <a:pt x="291" y="0"/>
                    <a:pt x="291" y="0"/>
                    <a:pt x="29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8" name="Freeform 20215"/>
            <p:cNvSpPr/>
            <p:nvPr/>
          </p:nvSpPr>
          <p:spPr bwMode="auto">
            <a:xfrm>
              <a:off x="6504588" y="6941820"/>
              <a:ext cx="163416" cy="179424"/>
            </a:xfrm>
            <a:custGeom>
              <a:avLst/>
              <a:gdLst>
                <a:gd name="T0" fmla="*/ 3 w 104"/>
                <a:gd name="T1" fmla="*/ 0 h 114"/>
                <a:gd name="T2" fmla="*/ 0 w 104"/>
                <a:gd name="T3" fmla="*/ 3 h 114"/>
                <a:gd name="T4" fmla="*/ 104 w 104"/>
                <a:gd name="T5" fmla="*/ 114 h 114"/>
                <a:gd name="T6" fmla="*/ 104 w 104"/>
                <a:gd name="T7" fmla="*/ 107 h 114"/>
                <a:gd name="T8" fmla="*/ 3 w 104"/>
                <a:gd name="T9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" h="114">
                  <a:moveTo>
                    <a:pt x="3" y="0"/>
                  </a:moveTo>
                  <a:cubicBezTo>
                    <a:pt x="3" y="1"/>
                    <a:pt x="1" y="2"/>
                    <a:pt x="0" y="3"/>
                  </a:cubicBezTo>
                  <a:cubicBezTo>
                    <a:pt x="104" y="114"/>
                    <a:pt x="104" y="114"/>
                    <a:pt x="104" y="114"/>
                  </a:cubicBezTo>
                  <a:cubicBezTo>
                    <a:pt x="104" y="107"/>
                    <a:pt x="104" y="107"/>
                    <a:pt x="104" y="107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0" name="Freeform 20217"/>
            <p:cNvSpPr>
              <a:spLocks noEditPoints="1"/>
            </p:cNvSpPr>
            <p:nvPr/>
          </p:nvSpPr>
          <p:spPr bwMode="auto">
            <a:xfrm>
              <a:off x="6488579" y="6893128"/>
              <a:ext cx="17342" cy="44022"/>
            </a:xfrm>
            <a:custGeom>
              <a:avLst/>
              <a:gdLst>
                <a:gd name="T0" fmla="*/ 3 w 11"/>
                <a:gd name="T1" fmla="*/ 20 h 28"/>
                <a:gd name="T2" fmla="*/ 0 w 11"/>
                <a:gd name="T3" fmla="*/ 23 h 28"/>
                <a:gd name="T4" fmla="*/ 5 w 11"/>
                <a:gd name="T5" fmla="*/ 28 h 28"/>
                <a:gd name="T6" fmla="*/ 8 w 11"/>
                <a:gd name="T7" fmla="*/ 25 h 28"/>
                <a:gd name="T8" fmla="*/ 3 w 11"/>
                <a:gd name="T9" fmla="*/ 20 h 28"/>
                <a:gd name="T10" fmla="*/ 9 w 11"/>
                <a:gd name="T11" fmla="*/ 0 h 28"/>
                <a:gd name="T12" fmla="*/ 3 w 11"/>
                <a:gd name="T13" fmla="*/ 3 h 28"/>
                <a:gd name="T14" fmla="*/ 5 w 11"/>
                <a:gd name="T15" fmla="*/ 7 h 28"/>
                <a:gd name="T16" fmla="*/ 11 w 11"/>
                <a:gd name="T17" fmla="*/ 3 h 28"/>
                <a:gd name="T18" fmla="*/ 9 w 11"/>
                <a:gd name="T1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" h="28">
                  <a:moveTo>
                    <a:pt x="3" y="20"/>
                  </a:moveTo>
                  <a:cubicBezTo>
                    <a:pt x="2" y="21"/>
                    <a:pt x="1" y="22"/>
                    <a:pt x="0" y="23"/>
                  </a:cubicBezTo>
                  <a:cubicBezTo>
                    <a:pt x="5" y="28"/>
                    <a:pt x="5" y="28"/>
                    <a:pt x="5" y="28"/>
                  </a:cubicBezTo>
                  <a:cubicBezTo>
                    <a:pt x="6" y="27"/>
                    <a:pt x="7" y="26"/>
                    <a:pt x="8" y="25"/>
                  </a:cubicBezTo>
                  <a:cubicBezTo>
                    <a:pt x="3" y="20"/>
                    <a:pt x="3" y="20"/>
                    <a:pt x="3" y="20"/>
                  </a:cubicBezTo>
                  <a:moveTo>
                    <a:pt x="9" y="0"/>
                  </a:moveTo>
                  <a:cubicBezTo>
                    <a:pt x="3" y="3"/>
                    <a:pt x="3" y="3"/>
                    <a:pt x="3" y="3"/>
                  </a:cubicBezTo>
                  <a:cubicBezTo>
                    <a:pt x="4" y="4"/>
                    <a:pt x="5" y="5"/>
                    <a:pt x="5" y="7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2"/>
                    <a:pt x="10" y="1"/>
                    <a:pt x="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1" name="Freeform 20218"/>
            <p:cNvSpPr/>
            <p:nvPr/>
          </p:nvSpPr>
          <p:spPr bwMode="auto">
            <a:xfrm>
              <a:off x="6907459" y="6178767"/>
              <a:ext cx="16008" cy="11339"/>
            </a:xfrm>
            <a:custGeom>
              <a:avLst/>
              <a:gdLst>
                <a:gd name="T0" fmla="*/ 2 w 10"/>
                <a:gd name="T1" fmla="*/ 0 h 7"/>
                <a:gd name="T2" fmla="*/ 0 w 10"/>
                <a:gd name="T3" fmla="*/ 4 h 7"/>
                <a:gd name="T4" fmla="*/ 8 w 10"/>
                <a:gd name="T5" fmla="*/ 7 h 7"/>
                <a:gd name="T6" fmla="*/ 10 w 10"/>
                <a:gd name="T7" fmla="*/ 3 h 7"/>
                <a:gd name="T8" fmla="*/ 2 w 10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7">
                  <a:moveTo>
                    <a:pt x="2" y="0"/>
                  </a:moveTo>
                  <a:cubicBezTo>
                    <a:pt x="1" y="1"/>
                    <a:pt x="1" y="3"/>
                    <a:pt x="0" y="4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9" y="5"/>
                    <a:pt x="9" y="4"/>
                    <a:pt x="10" y="3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2" name="Freeform 20219"/>
            <p:cNvSpPr>
              <a:spLocks noEditPoints="1"/>
            </p:cNvSpPr>
            <p:nvPr/>
          </p:nvSpPr>
          <p:spPr bwMode="auto">
            <a:xfrm>
              <a:off x="5986992" y="5852603"/>
              <a:ext cx="20677" cy="41354"/>
            </a:xfrm>
            <a:custGeom>
              <a:avLst/>
              <a:gdLst>
                <a:gd name="T0" fmla="*/ 2 w 13"/>
                <a:gd name="T1" fmla="*/ 18 h 26"/>
                <a:gd name="T2" fmla="*/ 0 w 13"/>
                <a:gd name="T3" fmla="*/ 22 h 26"/>
                <a:gd name="T4" fmla="*/ 6 w 13"/>
                <a:gd name="T5" fmla="*/ 24 h 26"/>
                <a:gd name="T6" fmla="*/ 12 w 13"/>
                <a:gd name="T7" fmla="*/ 26 h 26"/>
                <a:gd name="T8" fmla="*/ 13 w 13"/>
                <a:gd name="T9" fmla="*/ 22 h 26"/>
                <a:gd name="T10" fmla="*/ 2 w 13"/>
                <a:gd name="T11" fmla="*/ 18 h 26"/>
                <a:gd name="T12" fmla="*/ 12 w 13"/>
                <a:gd name="T13" fmla="*/ 0 h 26"/>
                <a:gd name="T14" fmla="*/ 0 w 13"/>
                <a:gd name="T15" fmla="*/ 4 h 26"/>
                <a:gd name="T16" fmla="*/ 1 w 13"/>
                <a:gd name="T17" fmla="*/ 8 h 26"/>
                <a:gd name="T18" fmla="*/ 13 w 13"/>
                <a:gd name="T19" fmla="*/ 4 h 26"/>
                <a:gd name="T20" fmla="*/ 12 w 13"/>
                <a:gd name="T21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" h="26">
                  <a:moveTo>
                    <a:pt x="2" y="18"/>
                  </a:moveTo>
                  <a:cubicBezTo>
                    <a:pt x="1" y="20"/>
                    <a:pt x="1" y="21"/>
                    <a:pt x="0" y="22"/>
                  </a:cubicBezTo>
                  <a:cubicBezTo>
                    <a:pt x="6" y="24"/>
                    <a:pt x="6" y="24"/>
                    <a:pt x="6" y="24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5"/>
                    <a:pt x="13" y="23"/>
                    <a:pt x="13" y="22"/>
                  </a:cubicBezTo>
                  <a:cubicBezTo>
                    <a:pt x="2" y="18"/>
                    <a:pt x="2" y="18"/>
                    <a:pt x="2" y="18"/>
                  </a:cubicBezTo>
                  <a:moveTo>
                    <a:pt x="12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1" y="5"/>
                    <a:pt x="1" y="6"/>
                    <a:pt x="1" y="8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3"/>
                    <a:pt x="12" y="2"/>
                    <a:pt x="12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3" name="Freeform 20223"/>
            <p:cNvSpPr/>
            <p:nvPr/>
          </p:nvSpPr>
          <p:spPr bwMode="auto">
            <a:xfrm>
              <a:off x="6026345" y="5893957"/>
              <a:ext cx="641659" cy="214108"/>
            </a:xfrm>
            <a:custGeom>
              <a:avLst/>
              <a:gdLst>
                <a:gd name="T0" fmla="*/ 1 w 407"/>
                <a:gd name="T1" fmla="*/ 0 h 136"/>
                <a:gd name="T2" fmla="*/ 0 w 407"/>
                <a:gd name="T3" fmla="*/ 4 h 136"/>
                <a:gd name="T4" fmla="*/ 407 w 407"/>
                <a:gd name="T5" fmla="*/ 136 h 136"/>
                <a:gd name="T6" fmla="*/ 407 w 407"/>
                <a:gd name="T7" fmla="*/ 131 h 136"/>
                <a:gd name="T8" fmla="*/ 1 w 407"/>
                <a:gd name="T9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7" h="136">
                  <a:moveTo>
                    <a:pt x="1" y="0"/>
                  </a:moveTo>
                  <a:cubicBezTo>
                    <a:pt x="1" y="1"/>
                    <a:pt x="0" y="3"/>
                    <a:pt x="0" y="4"/>
                  </a:cubicBezTo>
                  <a:cubicBezTo>
                    <a:pt x="407" y="136"/>
                    <a:pt x="407" y="136"/>
                    <a:pt x="407" y="136"/>
                  </a:cubicBezTo>
                  <a:cubicBezTo>
                    <a:pt x="407" y="131"/>
                    <a:pt x="407" y="131"/>
                    <a:pt x="407" y="131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4" name="Freeform 20224"/>
            <p:cNvSpPr/>
            <p:nvPr/>
          </p:nvSpPr>
          <p:spPr bwMode="auto">
            <a:xfrm>
              <a:off x="6668004" y="6272148"/>
              <a:ext cx="30015" cy="86710"/>
            </a:xfrm>
            <a:custGeom>
              <a:avLst/>
              <a:gdLst>
                <a:gd name="T0" fmla="*/ 15 w 19"/>
                <a:gd name="T1" fmla="*/ 0 h 55"/>
                <a:gd name="T2" fmla="*/ 0 w 19"/>
                <a:gd name="T3" fmla="*/ 42 h 55"/>
                <a:gd name="T4" fmla="*/ 0 w 19"/>
                <a:gd name="T5" fmla="*/ 55 h 55"/>
                <a:gd name="T6" fmla="*/ 19 w 19"/>
                <a:gd name="T7" fmla="*/ 1 h 55"/>
                <a:gd name="T8" fmla="*/ 15 w 19"/>
                <a:gd name="T9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55">
                  <a:moveTo>
                    <a:pt x="15" y="0"/>
                  </a:moveTo>
                  <a:cubicBezTo>
                    <a:pt x="0" y="42"/>
                    <a:pt x="0" y="42"/>
                    <a:pt x="0" y="42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9" y="1"/>
                    <a:pt x="19" y="1"/>
                    <a:pt x="19" y="1"/>
                  </a:cubicBezTo>
                  <a:cubicBezTo>
                    <a:pt x="17" y="1"/>
                    <a:pt x="16" y="0"/>
                    <a:pt x="1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5" name="Freeform 20225"/>
            <p:cNvSpPr>
              <a:spLocks noEditPoints="1"/>
            </p:cNvSpPr>
            <p:nvPr/>
          </p:nvSpPr>
          <p:spPr bwMode="auto">
            <a:xfrm>
              <a:off x="5708183" y="6338181"/>
              <a:ext cx="959820" cy="731703"/>
            </a:xfrm>
            <a:custGeom>
              <a:avLst/>
              <a:gdLst>
                <a:gd name="T0" fmla="*/ 4 w 609"/>
                <a:gd name="T1" fmla="*/ 184 h 464"/>
                <a:gd name="T2" fmla="*/ 0 w 609"/>
                <a:gd name="T3" fmla="*/ 187 h 464"/>
                <a:gd name="T4" fmla="*/ 164 w 609"/>
                <a:gd name="T5" fmla="*/ 464 h 464"/>
                <a:gd name="T6" fmla="*/ 168 w 609"/>
                <a:gd name="T7" fmla="*/ 462 h 464"/>
                <a:gd name="T8" fmla="*/ 4 w 609"/>
                <a:gd name="T9" fmla="*/ 184 h 464"/>
                <a:gd name="T10" fmla="*/ 609 w 609"/>
                <a:gd name="T11" fmla="*/ 0 h 464"/>
                <a:gd name="T12" fmla="*/ 583 w 609"/>
                <a:gd name="T13" fmla="*/ 77 h 464"/>
                <a:gd name="T14" fmla="*/ 494 w 609"/>
                <a:gd name="T15" fmla="*/ 335 h 464"/>
                <a:gd name="T16" fmla="*/ 498 w 609"/>
                <a:gd name="T17" fmla="*/ 337 h 464"/>
                <a:gd name="T18" fmla="*/ 609 w 609"/>
                <a:gd name="T19" fmla="*/ 13 h 464"/>
                <a:gd name="T20" fmla="*/ 609 w 609"/>
                <a:gd name="T21" fmla="*/ 0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09" h="464">
                  <a:moveTo>
                    <a:pt x="4" y="184"/>
                  </a:moveTo>
                  <a:cubicBezTo>
                    <a:pt x="3" y="185"/>
                    <a:pt x="2" y="186"/>
                    <a:pt x="0" y="187"/>
                  </a:cubicBezTo>
                  <a:cubicBezTo>
                    <a:pt x="164" y="464"/>
                    <a:pt x="164" y="464"/>
                    <a:pt x="164" y="464"/>
                  </a:cubicBezTo>
                  <a:cubicBezTo>
                    <a:pt x="165" y="463"/>
                    <a:pt x="166" y="462"/>
                    <a:pt x="168" y="462"/>
                  </a:cubicBezTo>
                  <a:cubicBezTo>
                    <a:pt x="4" y="184"/>
                    <a:pt x="4" y="184"/>
                    <a:pt x="4" y="184"/>
                  </a:cubicBezTo>
                  <a:moveTo>
                    <a:pt x="609" y="0"/>
                  </a:moveTo>
                  <a:cubicBezTo>
                    <a:pt x="583" y="77"/>
                    <a:pt x="583" y="77"/>
                    <a:pt x="583" y="77"/>
                  </a:cubicBezTo>
                  <a:cubicBezTo>
                    <a:pt x="494" y="335"/>
                    <a:pt x="494" y="335"/>
                    <a:pt x="494" y="335"/>
                  </a:cubicBezTo>
                  <a:cubicBezTo>
                    <a:pt x="495" y="336"/>
                    <a:pt x="497" y="336"/>
                    <a:pt x="498" y="337"/>
                  </a:cubicBezTo>
                  <a:cubicBezTo>
                    <a:pt x="609" y="13"/>
                    <a:pt x="609" y="13"/>
                    <a:pt x="609" y="13"/>
                  </a:cubicBezTo>
                  <a:cubicBezTo>
                    <a:pt x="609" y="0"/>
                    <a:pt x="609" y="0"/>
                    <a:pt x="60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6" name="Freeform 20226"/>
            <p:cNvSpPr/>
            <p:nvPr/>
          </p:nvSpPr>
          <p:spPr bwMode="auto">
            <a:xfrm>
              <a:off x="6384526" y="7777575"/>
              <a:ext cx="143406" cy="242789"/>
            </a:xfrm>
            <a:custGeom>
              <a:avLst/>
              <a:gdLst>
                <a:gd name="T0" fmla="*/ 198 w 215"/>
                <a:gd name="T1" fmla="*/ 0 h 364"/>
                <a:gd name="T2" fmla="*/ 189 w 215"/>
                <a:gd name="T3" fmla="*/ 0 h 364"/>
                <a:gd name="T4" fmla="*/ 203 w 215"/>
                <a:gd name="T5" fmla="*/ 323 h 364"/>
                <a:gd name="T6" fmla="*/ 12 w 215"/>
                <a:gd name="T7" fmla="*/ 0 h 364"/>
                <a:gd name="T8" fmla="*/ 0 w 215"/>
                <a:gd name="T9" fmla="*/ 0 h 364"/>
                <a:gd name="T10" fmla="*/ 196 w 215"/>
                <a:gd name="T11" fmla="*/ 333 h 364"/>
                <a:gd name="T12" fmla="*/ 203 w 215"/>
                <a:gd name="T13" fmla="*/ 345 h 364"/>
                <a:gd name="T14" fmla="*/ 205 w 215"/>
                <a:gd name="T15" fmla="*/ 347 h 364"/>
                <a:gd name="T16" fmla="*/ 208 w 215"/>
                <a:gd name="T17" fmla="*/ 349 h 364"/>
                <a:gd name="T18" fmla="*/ 215 w 215"/>
                <a:gd name="T19" fmla="*/ 364 h 364"/>
                <a:gd name="T20" fmla="*/ 215 w 215"/>
                <a:gd name="T21" fmla="*/ 349 h 364"/>
                <a:gd name="T22" fmla="*/ 215 w 215"/>
                <a:gd name="T23" fmla="*/ 349 h 364"/>
                <a:gd name="T24" fmla="*/ 210 w 215"/>
                <a:gd name="T25" fmla="*/ 349 h 364"/>
                <a:gd name="T26" fmla="*/ 210 w 215"/>
                <a:gd name="T27" fmla="*/ 340 h 364"/>
                <a:gd name="T28" fmla="*/ 215 w 215"/>
                <a:gd name="T29" fmla="*/ 340 h 364"/>
                <a:gd name="T30" fmla="*/ 213 w 215"/>
                <a:gd name="T31" fmla="*/ 330 h 364"/>
                <a:gd name="T32" fmla="*/ 198 w 215"/>
                <a:gd name="T33" fmla="*/ 0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5" h="364">
                  <a:moveTo>
                    <a:pt x="198" y="0"/>
                  </a:moveTo>
                  <a:lnTo>
                    <a:pt x="189" y="0"/>
                  </a:lnTo>
                  <a:lnTo>
                    <a:pt x="203" y="323"/>
                  </a:lnTo>
                  <a:lnTo>
                    <a:pt x="12" y="0"/>
                  </a:lnTo>
                  <a:lnTo>
                    <a:pt x="0" y="0"/>
                  </a:lnTo>
                  <a:lnTo>
                    <a:pt x="196" y="333"/>
                  </a:lnTo>
                  <a:lnTo>
                    <a:pt x="203" y="345"/>
                  </a:lnTo>
                  <a:lnTo>
                    <a:pt x="205" y="347"/>
                  </a:lnTo>
                  <a:lnTo>
                    <a:pt x="208" y="349"/>
                  </a:lnTo>
                  <a:lnTo>
                    <a:pt x="215" y="364"/>
                  </a:lnTo>
                  <a:lnTo>
                    <a:pt x="215" y="349"/>
                  </a:lnTo>
                  <a:lnTo>
                    <a:pt x="215" y="349"/>
                  </a:lnTo>
                  <a:lnTo>
                    <a:pt x="210" y="349"/>
                  </a:lnTo>
                  <a:lnTo>
                    <a:pt x="210" y="340"/>
                  </a:lnTo>
                  <a:lnTo>
                    <a:pt x="215" y="340"/>
                  </a:lnTo>
                  <a:lnTo>
                    <a:pt x="213" y="330"/>
                  </a:lnTo>
                  <a:lnTo>
                    <a:pt x="1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7" name="Freeform 20227"/>
            <p:cNvSpPr/>
            <p:nvPr/>
          </p:nvSpPr>
          <p:spPr bwMode="auto">
            <a:xfrm>
              <a:off x="6384526" y="7777575"/>
              <a:ext cx="143406" cy="242789"/>
            </a:xfrm>
            <a:custGeom>
              <a:avLst/>
              <a:gdLst>
                <a:gd name="T0" fmla="*/ 198 w 215"/>
                <a:gd name="T1" fmla="*/ 0 h 364"/>
                <a:gd name="T2" fmla="*/ 189 w 215"/>
                <a:gd name="T3" fmla="*/ 0 h 364"/>
                <a:gd name="T4" fmla="*/ 203 w 215"/>
                <a:gd name="T5" fmla="*/ 323 h 364"/>
                <a:gd name="T6" fmla="*/ 12 w 215"/>
                <a:gd name="T7" fmla="*/ 0 h 364"/>
                <a:gd name="T8" fmla="*/ 0 w 215"/>
                <a:gd name="T9" fmla="*/ 0 h 364"/>
                <a:gd name="T10" fmla="*/ 196 w 215"/>
                <a:gd name="T11" fmla="*/ 333 h 364"/>
                <a:gd name="T12" fmla="*/ 203 w 215"/>
                <a:gd name="T13" fmla="*/ 345 h 364"/>
                <a:gd name="T14" fmla="*/ 205 w 215"/>
                <a:gd name="T15" fmla="*/ 347 h 364"/>
                <a:gd name="T16" fmla="*/ 208 w 215"/>
                <a:gd name="T17" fmla="*/ 349 h 364"/>
                <a:gd name="T18" fmla="*/ 215 w 215"/>
                <a:gd name="T19" fmla="*/ 364 h 364"/>
                <a:gd name="T20" fmla="*/ 215 w 215"/>
                <a:gd name="T21" fmla="*/ 349 h 364"/>
                <a:gd name="T22" fmla="*/ 215 w 215"/>
                <a:gd name="T23" fmla="*/ 349 h 364"/>
                <a:gd name="T24" fmla="*/ 210 w 215"/>
                <a:gd name="T25" fmla="*/ 349 h 364"/>
                <a:gd name="T26" fmla="*/ 210 w 215"/>
                <a:gd name="T27" fmla="*/ 340 h 364"/>
                <a:gd name="T28" fmla="*/ 215 w 215"/>
                <a:gd name="T29" fmla="*/ 340 h 364"/>
                <a:gd name="T30" fmla="*/ 213 w 215"/>
                <a:gd name="T31" fmla="*/ 330 h 364"/>
                <a:gd name="T32" fmla="*/ 198 w 215"/>
                <a:gd name="T33" fmla="*/ 0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5" h="364">
                  <a:moveTo>
                    <a:pt x="198" y="0"/>
                  </a:moveTo>
                  <a:lnTo>
                    <a:pt x="189" y="0"/>
                  </a:lnTo>
                  <a:lnTo>
                    <a:pt x="203" y="323"/>
                  </a:lnTo>
                  <a:lnTo>
                    <a:pt x="12" y="0"/>
                  </a:lnTo>
                  <a:lnTo>
                    <a:pt x="0" y="0"/>
                  </a:lnTo>
                  <a:lnTo>
                    <a:pt x="196" y="333"/>
                  </a:lnTo>
                  <a:lnTo>
                    <a:pt x="203" y="345"/>
                  </a:lnTo>
                  <a:lnTo>
                    <a:pt x="205" y="347"/>
                  </a:lnTo>
                  <a:lnTo>
                    <a:pt x="208" y="349"/>
                  </a:lnTo>
                  <a:lnTo>
                    <a:pt x="215" y="364"/>
                  </a:lnTo>
                  <a:lnTo>
                    <a:pt x="215" y="349"/>
                  </a:lnTo>
                  <a:lnTo>
                    <a:pt x="215" y="349"/>
                  </a:lnTo>
                  <a:lnTo>
                    <a:pt x="210" y="349"/>
                  </a:lnTo>
                  <a:lnTo>
                    <a:pt x="210" y="340"/>
                  </a:lnTo>
                  <a:lnTo>
                    <a:pt x="215" y="340"/>
                  </a:lnTo>
                  <a:lnTo>
                    <a:pt x="213" y="330"/>
                  </a:lnTo>
                  <a:lnTo>
                    <a:pt x="198" y="0"/>
                  </a:ln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8" name="Freeform 20228"/>
            <p:cNvSpPr>
              <a:spLocks noEditPoints="1"/>
            </p:cNvSpPr>
            <p:nvPr/>
          </p:nvSpPr>
          <p:spPr bwMode="auto">
            <a:xfrm>
              <a:off x="5979654" y="6879121"/>
              <a:ext cx="536939" cy="898454"/>
            </a:xfrm>
            <a:custGeom>
              <a:avLst/>
              <a:gdLst>
                <a:gd name="T0" fmla="*/ 54 w 341"/>
                <a:gd name="T1" fmla="*/ 217 h 570"/>
                <a:gd name="T2" fmla="*/ 50 w 341"/>
                <a:gd name="T3" fmla="*/ 219 h 570"/>
                <a:gd name="T4" fmla="*/ 257 w 341"/>
                <a:gd name="T5" fmla="*/ 570 h 570"/>
                <a:gd name="T6" fmla="*/ 262 w 341"/>
                <a:gd name="T7" fmla="*/ 570 h 570"/>
                <a:gd name="T8" fmla="*/ 54 w 341"/>
                <a:gd name="T9" fmla="*/ 217 h 570"/>
                <a:gd name="T10" fmla="*/ 39 w 341"/>
                <a:gd name="T11" fmla="*/ 192 h 570"/>
                <a:gd name="T12" fmla="*/ 35 w 341"/>
                <a:gd name="T13" fmla="*/ 194 h 570"/>
                <a:gd name="T14" fmla="*/ 42 w 341"/>
                <a:gd name="T15" fmla="*/ 206 h 570"/>
                <a:gd name="T16" fmla="*/ 46 w 341"/>
                <a:gd name="T17" fmla="*/ 204 h 570"/>
                <a:gd name="T18" fmla="*/ 39 w 341"/>
                <a:gd name="T19" fmla="*/ 192 h 570"/>
                <a:gd name="T20" fmla="*/ 3 w 341"/>
                <a:gd name="T21" fmla="*/ 132 h 570"/>
                <a:gd name="T22" fmla="*/ 0 w 341"/>
                <a:gd name="T23" fmla="*/ 134 h 570"/>
                <a:gd name="T24" fmla="*/ 7 w 341"/>
                <a:gd name="T25" fmla="*/ 146 h 570"/>
                <a:gd name="T26" fmla="*/ 10 w 341"/>
                <a:gd name="T27" fmla="*/ 144 h 570"/>
                <a:gd name="T28" fmla="*/ 3 w 341"/>
                <a:gd name="T29" fmla="*/ 132 h 570"/>
                <a:gd name="T30" fmla="*/ 318 w 341"/>
                <a:gd name="T31" fmla="*/ 50 h 570"/>
                <a:gd name="T32" fmla="*/ 315 w 341"/>
                <a:gd name="T33" fmla="*/ 50 h 570"/>
                <a:gd name="T34" fmla="*/ 315 w 341"/>
                <a:gd name="T35" fmla="*/ 50 h 570"/>
                <a:gd name="T36" fmla="*/ 314 w 341"/>
                <a:gd name="T37" fmla="*/ 50 h 570"/>
                <a:gd name="T38" fmla="*/ 323 w 341"/>
                <a:gd name="T39" fmla="*/ 258 h 570"/>
                <a:gd name="T40" fmla="*/ 323 w 341"/>
                <a:gd name="T41" fmla="*/ 262 h 570"/>
                <a:gd name="T42" fmla="*/ 337 w 341"/>
                <a:gd name="T43" fmla="*/ 570 h 570"/>
                <a:gd name="T44" fmla="*/ 341 w 341"/>
                <a:gd name="T45" fmla="*/ 570 h 570"/>
                <a:gd name="T46" fmla="*/ 328 w 341"/>
                <a:gd name="T47" fmla="*/ 264 h 570"/>
                <a:gd name="T48" fmla="*/ 327 w 341"/>
                <a:gd name="T49" fmla="*/ 259 h 570"/>
                <a:gd name="T50" fmla="*/ 318 w 341"/>
                <a:gd name="T51" fmla="*/ 50 h 570"/>
                <a:gd name="T52" fmla="*/ 317 w 341"/>
                <a:gd name="T53" fmla="*/ 35 h 570"/>
                <a:gd name="T54" fmla="*/ 315 w 341"/>
                <a:gd name="T55" fmla="*/ 35 h 570"/>
                <a:gd name="T56" fmla="*/ 315 w 341"/>
                <a:gd name="T57" fmla="*/ 35 h 570"/>
                <a:gd name="T58" fmla="*/ 313 w 341"/>
                <a:gd name="T59" fmla="*/ 35 h 570"/>
                <a:gd name="T60" fmla="*/ 313 w 341"/>
                <a:gd name="T61" fmla="*/ 42 h 570"/>
                <a:gd name="T62" fmla="*/ 315 w 341"/>
                <a:gd name="T63" fmla="*/ 42 h 570"/>
                <a:gd name="T64" fmla="*/ 315 w 341"/>
                <a:gd name="T65" fmla="*/ 42 h 570"/>
                <a:gd name="T66" fmla="*/ 318 w 341"/>
                <a:gd name="T67" fmla="*/ 42 h 570"/>
                <a:gd name="T68" fmla="*/ 317 w 341"/>
                <a:gd name="T69" fmla="*/ 35 h 570"/>
                <a:gd name="T70" fmla="*/ 319 w 341"/>
                <a:gd name="T71" fmla="*/ 0 h 570"/>
                <a:gd name="T72" fmla="*/ 317 w 341"/>
                <a:gd name="T73" fmla="*/ 6 h 570"/>
                <a:gd name="T74" fmla="*/ 321 w 341"/>
                <a:gd name="T75" fmla="*/ 8 h 570"/>
                <a:gd name="T76" fmla="*/ 323 w 341"/>
                <a:gd name="T77" fmla="*/ 1 h 570"/>
                <a:gd name="T78" fmla="*/ 319 w 341"/>
                <a:gd name="T79" fmla="*/ 0 h 5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41" h="570">
                  <a:moveTo>
                    <a:pt x="54" y="217"/>
                  </a:moveTo>
                  <a:cubicBezTo>
                    <a:pt x="53" y="218"/>
                    <a:pt x="51" y="219"/>
                    <a:pt x="50" y="219"/>
                  </a:cubicBezTo>
                  <a:cubicBezTo>
                    <a:pt x="257" y="570"/>
                    <a:pt x="257" y="570"/>
                    <a:pt x="257" y="570"/>
                  </a:cubicBezTo>
                  <a:cubicBezTo>
                    <a:pt x="262" y="570"/>
                    <a:pt x="262" y="570"/>
                    <a:pt x="262" y="570"/>
                  </a:cubicBezTo>
                  <a:cubicBezTo>
                    <a:pt x="54" y="217"/>
                    <a:pt x="54" y="217"/>
                    <a:pt x="54" y="217"/>
                  </a:cubicBezTo>
                  <a:moveTo>
                    <a:pt x="39" y="192"/>
                  </a:moveTo>
                  <a:cubicBezTo>
                    <a:pt x="38" y="193"/>
                    <a:pt x="37" y="194"/>
                    <a:pt x="35" y="194"/>
                  </a:cubicBezTo>
                  <a:cubicBezTo>
                    <a:pt x="42" y="206"/>
                    <a:pt x="42" y="206"/>
                    <a:pt x="42" y="206"/>
                  </a:cubicBezTo>
                  <a:cubicBezTo>
                    <a:pt x="43" y="205"/>
                    <a:pt x="45" y="205"/>
                    <a:pt x="46" y="204"/>
                  </a:cubicBezTo>
                  <a:cubicBezTo>
                    <a:pt x="39" y="192"/>
                    <a:pt x="39" y="192"/>
                    <a:pt x="39" y="192"/>
                  </a:cubicBezTo>
                  <a:moveTo>
                    <a:pt x="3" y="132"/>
                  </a:moveTo>
                  <a:cubicBezTo>
                    <a:pt x="2" y="133"/>
                    <a:pt x="1" y="133"/>
                    <a:pt x="0" y="134"/>
                  </a:cubicBezTo>
                  <a:cubicBezTo>
                    <a:pt x="7" y="146"/>
                    <a:pt x="7" y="146"/>
                    <a:pt x="7" y="146"/>
                  </a:cubicBezTo>
                  <a:cubicBezTo>
                    <a:pt x="8" y="145"/>
                    <a:pt x="9" y="144"/>
                    <a:pt x="10" y="144"/>
                  </a:cubicBezTo>
                  <a:cubicBezTo>
                    <a:pt x="3" y="132"/>
                    <a:pt x="3" y="132"/>
                    <a:pt x="3" y="132"/>
                  </a:cubicBezTo>
                  <a:moveTo>
                    <a:pt x="318" y="50"/>
                  </a:moveTo>
                  <a:cubicBezTo>
                    <a:pt x="317" y="50"/>
                    <a:pt x="316" y="50"/>
                    <a:pt x="315" y="50"/>
                  </a:cubicBezTo>
                  <a:cubicBezTo>
                    <a:pt x="315" y="50"/>
                    <a:pt x="315" y="50"/>
                    <a:pt x="315" y="50"/>
                  </a:cubicBezTo>
                  <a:cubicBezTo>
                    <a:pt x="314" y="50"/>
                    <a:pt x="314" y="50"/>
                    <a:pt x="314" y="50"/>
                  </a:cubicBezTo>
                  <a:cubicBezTo>
                    <a:pt x="323" y="258"/>
                    <a:pt x="323" y="258"/>
                    <a:pt x="323" y="258"/>
                  </a:cubicBezTo>
                  <a:cubicBezTo>
                    <a:pt x="323" y="262"/>
                    <a:pt x="323" y="262"/>
                    <a:pt x="323" y="262"/>
                  </a:cubicBezTo>
                  <a:cubicBezTo>
                    <a:pt x="337" y="570"/>
                    <a:pt x="337" y="570"/>
                    <a:pt x="337" y="570"/>
                  </a:cubicBezTo>
                  <a:cubicBezTo>
                    <a:pt x="341" y="570"/>
                    <a:pt x="341" y="570"/>
                    <a:pt x="341" y="570"/>
                  </a:cubicBezTo>
                  <a:cubicBezTo>
                    <a:pt x="328" y="264"/>
                    <a:pt x="328" y="264"/>
                    <a:pt x="328" y="264"/>
                  </a:cubicBezTo>
                  <a:cubicBezTo>
                    <a:pt x="327" y="259"/>
                    <a:pt x="327" y="259"/>
                    <a:pt x="327" y="259"/>
                  </a:cubicBezTo>
                  <a:cubicBezTo>
                    <a:pt x="318" y="50"/>
                    <a:pt x="318" y="50"/>
                    <a:pt x="318" y="50"/>
                  </a:cubicBezTo>
                  <a:moveTo>
                    <a:pt x="317" y="35"/>
                  </a:moveTo>
                  <a:cubicBezTo>
                    <a:pt x="317" y="35"/>
                    <a:pt x="316" y="35"/>
                    <a:pt x="315" y="35"/>
                  </a:cubicBezTo>
                  <a:cubicBezTo>
                    <a:pt x="315" y="35"/>
                    <a:pt x="315" y="35"/>
                    <a:pt x="315" y="35"/>
                  </a:cubicBezTo>
                  <a:cubicBezTo>
                    <a:pt x="314" y="35"/>
                    <a:pt x="313" y="35"/>
                    <a:pt x="313" y="35"/>
                  </a:cubicBezTo>
                  <a:cubicBezTo>
                    <a:pt x="313" y="42"/>
                    <a:pt x="313" y="42"/>
                    <a:pt x="313" y="42"/>
                  </a:cubicBezTo>
                  <a:cubicBezTo>
                    <a:pt x="314" y="42"/>
                    <a:pt x="314" y="42"/>
                    <a:pt x="315" y="42"/>
                  </a:cubicBezTo>
                  <a:cubicBezTo>
                    <a:pt x="315" y="42"/>
                    <a:pt x="315" y="42"/>
                    <a:pt x="315" y="42"/>
                  </a:cubicBezTo>
                  <a:cubicBezTo>
                    <a:pt x="316" y="42"/>
                    <a:pt x="317" y="42"/>
                    <a:pt x="318" y="42"/>
                  </a:cubicBezTo>
                  <a:cubicBezTo>
                    <a:pt x="317" y="35"/>
                    <a:pt x="317" y="35"/>
                    <a:pt x="317" y="35"/>
                  </a:cubicBezTo>
                  <a:moveTo>
                    <a:pt x="319" y="0"/>
                  </a:moveTo>
                  <a:cubicBezTo>
                    <a:pt x="317" y="6"/>
                    <a:pt x="317" y="6"/>
                    <a:pt x="317" y="6"/>
                  </a:cubicBezTo>
                  <a:cubicBezTo>
                    <a:pt x="318" y="7"/>
                    <a:pt x="320" y="7"/>
                    <a:pt x="321" y="8"/>
                  </a:cubicBezTo>
                  <a:cubicBezTo>
                    <a:pt x="323" y="1"/>
                    <a:pt x="323" y="1"/>
                    <a:pt x="323" y="1"/>
                  </a:cubicBezTo>
                  <a:cubicBezTo>
                    <a:pt x="322" y="0"/>
                    <a:pt x="321" y="0"/>
                    <a:pt x="31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2" name="Freeform 20252"/>
            <p:cNvSpPr/>
            <p:nvPr/>
          </p:nvSpPr>
          <p:spPr bwMode="auto">
            <a:xfrm>
              <a:off x="4294132" y="6280152"/>
              <a:ext cx="64700" cy="64032"/>
            </a:xfrm>
            <a:custGeom>
              <a:avLst/>
              <a:gdLst>
                <a:gd name="T0" fmla="*/ 21 w 41"/>
                <a:gd name="T1" fmla="*/ 0 h 41"/>
                <a:gd name="T2" fmla="*/ 20 w 41"/>
                <a:gd name="T3" fmla="*/ 0 h 41"/>
                <a:gd name="T4" fmla="*/ 13 w 41"/>
                <a:gd name="T5" fmla="*/ 1 h 41"/>
                <a:gd name="T6" fmla="*/ 9 w 41"/>
                <a:gd name="T7" fmla="*/ 3 h 41"/>
                <a:gd name="T8" fmla="*/ 6 w 41"/>
                <a:gd name="T9" fmla="*/ 5 h 41"/>
                <a:gd name="T10" fmla="*/ 4 w 41"/>
                <a:gd name="T11" fmla="*/ 9 h 41"/>
                <a:gd name="T12" fmla="*/ 2 w 41"/>
                <a:gd name="T13" fmla="*/ 13 h 41"/>
                <a:gd name="T14" fmla="*/ 0 w 41"/>
                <a:gd name="T15" fmla="*/ 17 h 41"/>
                <a:gd name="T16" fmla="*/ 0 w 41"/>
                <a:gd name="T17" fmla="*/ 21 h 41"/>
                <a:gd name="T18" fmla="*/ 1 w 41"/>
                <a:gd name="T19" fmla="*/ 27 h 41"/>
                <a:gd name="T20" fmla="*/ 3 w 41"/>
                <a:gd name="T21" fmla="*/ 31 h 41"/>
                <a:gd name="T22" fmla="*/ 11 w 41"/>
                <a:gd name="T23" fmla="*/ 38 h 41"/>
                <a:gd name="T24" fmla="*/ 15 w 41"/>
                <a:gd name="T25" fmla="*/ 40 h 41"/>
                <a:gd name="T26" fmla="*/ 21 w 41"/>
                <a:gd name="T27" fmla="*/ 41 h 41"/>
                <a:gd name="T28" fmla="*/ 21 w 41"/>
                <a:gd name="T29" fmla="*/ 41 h 41"/>
                <a:gd name="T30" fmla="*/ 22 w 41"/>
                <a:gd name="T31" fmla="*/ 41 h 41"/>
                <a:gd name="T32" fmla="*/ 26 w 41"/>
                <a:gd name="T33" fmla="*/ 40 h 41"/>
                <a:gd name="T34" fmla="*/ 33 w 41"/>
                <a:gd name="T35" fmla="*/ 37 h 41"/>
                <a:gd name="T36" fmla="*/ 36 w 41"/>
                <a:gd name="T37" fmla="*/ 34 h 41"/>
                <a:gd name="T38" fmla="*/ 41 w 41"/>
                <a:gd name="T39" fmla="*/ 26 h 41"/>
                <a:gd name="T40" fmla="*/ 41 w 41"/>
                <a:gd name="T41" fmla="*/ 22 h 41"/>
                <a:gd name="T42" fmla="*/ 41 w 41"/>
                <a:gd name="T43" fmla="*/ 20 h 41"/>
                <a:gd name="T44" fmla="*/ 40 w 41"/>
                <a:gd name="T45" fmla="*/ 12 h 41"/>
                <a:gd name="T46" fmla="*/ 37 w 41"/>
                <a:gd name="T47" fmla="*/ 9 h 41"/>
                <a:gd name="T48" fmla="*/ 21 w 41"/>
                <a:gd name="T49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1" h="41">
                  <a:moveTo>
                    <a:pt x="21" y="0"/>
                  </a:moveTo>
                  <a:cubicBezTo>
                    <a:pt x="21" y="0"/>
                    <a:pt x="20" y="0"/>
                    <a:pt x="20" y="0"/>
                  </a:cubicBezTo>
                  <a:cubicBezTo>
                    <a:pt x="18" y="0"/>
                    <a:pt x="15" y="0"/>
                    <a:pt x="13" y="1"/>
                  </a:cubicBezTo>
                  <a:cubicBezTo>
                    <a:pt x="12" y="2"/>
                    <a:pt x="10" y="2"/>
                    <a:pt x="9" y="3"/>
                  </a:cubicBezTo>
                  <a:cubicBezTo>
                    <a:pt x="8" y="4"/>
                    <a:pt x="7" y="5"/>
                    <a:pt x="6" y="5"/>
                  </a:cubicBezTo>
                  <a:cubicBezTo>
                    <a:pt x="5" y="6"/>
                    <a:pt x="4" y="8"/>
                    <a:pt x="4" y="9"/>
                  </a:cubicBezTo>
                  <a:cubicBezTo>
                    <a:pt x="3" y="10"/>
                    <a:pt x="2" y="11"/>
                    <a:pt x="2" y="13"/>
                  </a:cubicBezTo>
                  <a:cubicBezTo>
                    <a:pt x="1" y="14"/>
                    <a:pt x="1" y="15"/>
                    <a:pt x="0" y="17"/>
                  </a:cubicBezTo>
                  <a:cubicBezTo>
                    <a:pt x="0" y="18"/>
                    <a:pt x="0" y="19"/>
                    <a:pt x="0" y="21"/>
                  </a:cubicBezTo>
                  <a:cubicBezTo>
                    <a:pt x="0" y="23"/>
                    <a:pt x="0" y="25"/>
                    <a:pt x="1" y="27"/>
                  </a:cubicBezTo>
                  <a:cubicBezTo>
                    <a:pt x="2" y="28"/>
                    <a:pt x="2" y="30"/>
                    <a:pt x="3" y="31"/>
                  </a:cubicBezTo>
                  <a:cubicBezTo>
                    <a:pt x="5" y="34"/>
                    <a:pt x="7" y="37"/>
                    <a:pt x="11" y="38"/>
                  </a:cubicBezTo>
                  <a:cubicBezTo>
                    <a:pt x="12" y="39"/>
                    <a:pt x="13" y="40"/>
                    <a:pt x="15" y="40"/>
                  </a:cubicBezTo>
                  <a:cubicBezTo>
                    <a:pt x="16" y="41"/>
                    <a:pt x="18" y="41"/>
                    <a:pt x="21" y="41"/>
                  </a:cubicBezTo>
                  <a:cubicBezTo>
                    <a:pt x="21" y="41"/>
                    <a:pt x="21" y="41"/>
                    <a:pt x="21" y="41"/>
                  </a:cubicBezTo>
                  <a:cubicBezTo>
                    <a:pt x="21" y="41"/>
                    <a:pt x="22" y="41"/>
                    <a:pt x="22" y="41"/>
                  </a:cubicBezTo>
                  <a:cubicBezTo>
                    <a:pt x="24" y="41"/>
                    <a:pt x="25" y="41"/>
                    <a:pt x="26" y="40"/>
                  </a:cubicBezTo>
                  <a:cubicBezTo>
                    <a:pt x="29" y="40"/>
                    <a:pt x="31" y="38"/>
                    <a:pt x="33" y="37"/>
                  </a:cubicBezTo>
                  <a:cubicBezTo>
                    <a:pt x="34" y="36"/>
                    <a:pt x="35" y="35"/>
                    <a:pt x="36" y="34"/>
                  </a:cubicBezTo>
                  <a:cubicBezTo>
                    <a:pt x="38" y="32"/>
                    <a:pt x="40" y="29"/>
                    <a:pt x="41" y="26"/>
                  </a:cubicBezTo>
                  <a:cubicBezTo>
                    <a:pt x="41" y="24"/>
                    <a:pt x="41" y="23"/>
                    <a:pt x="41" y="22"/>
                  </a:cubicBezTo>
                  <a:cubicBezTo>
                    <a:pt x="41" y="21"/>
                    <a:pt x="41" y="21"/>
                    <a:pt x="41" y="20"/>
                  </a:cubicBezTo>
                  <a:cubicBezTo>
                    <a:pt x="41" y="17"/>
                    <a:pt x="41" y="15"/>
                    <a:pt x="40" y="12"/>
                  </a:cubicBezTo>
                  <a:cubicBezTo>
                    <a:pt x="39" y="11"/>
                    <a:pt x="38" y="10"/>
                    <a:pt x="37" y="9"/>
                  </a:cubicBezTo>
                  <a:cubicBezTo>
                    <a:pt x="34" y="3"/>
                    <a:pt x="28" y="0"/>
                    <a:pt x="2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3" name="Freeform 20253"/>
            <p:cNvSpPr/>
            <p:nvPr/>
          </p:nvSpPr>
          <p:spPr bwMode="auto">
            <a:xfrm>
              <a:off x="4762370" y="6016685"/>
              <a:ext cx="64700" cy="64700"/>
            </a:xfrm>
            <a:custGeom>
              <a:avLst/>
              <a:gdLst>
                <a:gd name="T0" fmla="*/ 20 w 41"/>
                <a:gd name="T1" fmla="*/ 0 h 41"/>
                <a:gd name="T2" fmla="*/ 20 w 41"/>
                <a:gd name="T3" fmla="*/ 0 h 41"/>
                <a:gd name="T4" fmla="*/ 0 w 41"/>
                <a:gd name="T5" fmla="*/ 21 h 41"/>
                <a:gd name="T6" fmla="*/ 1 w 41"/>
                <a:gd name="T7" fmla="*/ 28 h 41"/>
                <a:gd name="T8" fmla="*/ 3 w 41"/>
                <a:gd name="T9" fmla="*/ 32 h 41"/>
                <a:gd name="T10" fmla="*/ 19 w 41"/>
                <a:gd name="T11" fmla="*/ 41 h 41"/>
                <a:gd name="T12" fmla="*/ 20 w 41"/>
                <a:gd name="T13" fmla="*/ 41 h 41"/>
                <a:gd name="T14" fmla="*/ 21 w 41"/>
                <a:gd name="T15" fmla="*/ 41 h 41"/>
                <a:gd name="T16" fmla="*/ 24 w 41"/>
                <a:gd name="T17" fmla="*/ 41 h 41"/>
                <a:gd name="T18" fmla="*/ 32 w 41"/>
                <a:gd name="T19" fmla="*/ 38 h 41"/>
                <a:gd name="T20" fmla="*/ 35 w 41"/>
                <a:gd name="T21" fmla="*/ 35 h 41"/>
                <a:gd name="T22" fmla="*/ 41 w 41"/>
                <a:gd name="T23" fmla="*/ 21 h 41"/>
                <a:gd name="T24" fmla="*/ 20 w 41"/>
                <a:gd name="T25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" h="41">
                  <a:moveTo>
                    <a:pt x="20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9" y="0"/>
                    <a:pt x="0" y="10"/>
                    <a:pt x="0" y="21"/>
                  </a:cubicBezTo>
                  <a:cubicBezTo>
                    <a:pt x="0" y="24"/>
                    <a:pt x="0" y="26"/>
                    <a:pt x="1" y="28"/>
                  </a:cubicBezTo>
                  <a:cubicBezTo>
                    <a:pt x="2" y="30"/>
                    <a:pt x="2" y="31"/>
                    <a:pt x="3" y="32"/>
                  </a:cubicBezTo>
                  <a:cubicBezTo>
                    <a:pt x="7" y="37"/>
                    <a:pt x="13" y="41"/>
                    <a:pt x="19" y="41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21" y="41"/>
                    <a:pt x="21" y="41"/>
                    <a:pt x="21" y="41"/>
                  </a:cubicBezTo>
                  <a:cubicBezTo>
                    <a:pt x="22" y="41"/>
                    <a:pt x="23" y="41"/>
                    <a:pt x="24" y="41"/>
                  </a:cubicBezTo>
                  <a:cubicBezTo>
                    <a:pt x="27" y="41"/>
                    <a:pt x="29" y="40"/>
                    <a:pt x="32" y="38"/>
                  </a:cubicBezTo>
                  <a:cubicBezTo>
                    <a:pt x="33" y="37"/>
                    <a:pt x="34" y="36"/>
                    <a:pt x="35" y="35"/>
                  </a:cubicBezTo>
                  <a:cubicBezTo>
                    <a:pt x="39" y="32"/>
                    <a:pt x="41" y="26"/>
                    <a:pt x="41" y="21"/>
                  </a:cubicBezTo>
                  <a:cubicBezTo>
                    <a:pt x="41" y="9"/>
                    <a:pt x="32" y="0"/>
                    <a:pt x="20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4" name="Freeform 20254"/>
            <p:cNvSpPr/>
            <p:nvPr/>
          </p:nvSpPr>
          <p:spPr bwMode="auto">
            <a:xfrm>
              <a:off x="5434044" y="6460910"/>
              <a:ext cx="126064" cy="128065"/>
            </a:xfrm>
            <a:custGeom>
              <a:avLst/>
              <a:gdLst>
                <a:gd name="T0" fmla="*/ 40 w 80"/>
                <a:gd name="T1" fmla="*/ 0 h 81"/>
                <a:gd name="T2" fmla="*/ 39 w 80"/>
                <a:gd name="T3" fmla="*/ 0 h 81"/>
                <a:gd name="T4" fmla="*/ 2 w 80"/>
                <a:gd name="T5" fmla="*/ 28 h 81"/>
                <a:gd name="T6" fmla="*/ 1 w 80"/>
                <a:gd name="T7" fmla="*/ 32 h 81"/>
                <a:gd name="T8" fmla="*/ 0 w 80"/>
                <a:gd name="T9" fmla="*/ 41 h 81"/>
                <a:gd name="T10" fmla="*/ 4 w 80"/>
                <a:gd name="T11" fmla="*/ 59 h 81"/>
                <a:gd name="T12" fmla="*/ 6 w 80"/>
                <a:gd name="T13" fmla="*/ 63 h 81"/>
                <a:gd name="T14" fmla="*/ 33 w 80"/>
                <a:gd name="T15" fmla="*/ 80 h 81"/>
                <a:gd name="T16" fmla="*/ 37 w 80"/>
                <a:gd name="T17" fmla="*/ 81 h 81"/>
                <a:gd name="T18" fmla="*/ 40 w 80"/>
                <a:gd name="T19" fmla="*/ 81 h 81"/>
                <a:gd name="T20" fmla="*/ 41 w 80"/>
                <a:gd name="T21" fmla="*/ 81 h 81"/>
                <a:gd name="T22" fmla="*/ 77 w 80"/>
                <a:gd name="T23" fmla="*/ 56 h 81"/>
                <a:gd name="T24" fmla="*/ 79 w 80"/>
                <a:gd name="T25" fmla="*/ 51 h 81"/>
                <a:gd name="T26" fmla="*/ 80 w 80"/>
                <a:gd name="T27" fmla="*/ 40 h 81"/>
                <a:gd name="T28" fmla="*/ 79 w 80"/>
                <a:gd name="T29" fmla="*/ 31 h 81"/>
                <a:gd name="T30" fmla="*/ 78 w 80"/>
                <a:gd name="T31" fmla="*/ 27 h 81"/>
                <a:gd name="T32" fmla="*/ 64 w 80"/>
                <a:gd name="T33" fmla="*/ 8 h 81"/>
                <a:gd name="T34" fmla="*/ 60 w 80"/>
                <a:gd name="T35" fmla="*/ 6 h 81"/>
                <a:gd name="T36" fmla="*/ 40 w 80"/>
                <a:gd name="T37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0" h="81">
                  <a:moveTo>
                    <a:pt x="40" y="0"/>
                  </a:moveTo>
                  <a:cubicBezTo>
                    <a:pt x="40" y="0"/>
                    <a:pt x="39" y="0"/>
                    <a:pt x="39" y="0"/>
                  </a:cubicBezTo>
                  <a:cubicBezTo>
                    <a:pt x="22" y="1"/>
                    <a:pt x="7" y="12"/>
                    <a:pt x="2" y="28"/>
                  </a:cubicBezTo>
                  <a:cubicBezTo>
                    <a:pt x="1" y="29"/>
                    <a:pt x="1" y="31"/>
                    <a:pt x="1" y="32"/>
                  </a:cubicBezTo>
                  <a:cubicBezTo>
                    <a:pt x="0" y="35"/>
                    <a:pt x="0" y="38"/>
                    <a:pt x="0" y="41"/>
                  </a:cubicBezTo>
                  <a:cubicBezTo>
                    <a:pt x="0" y="48"/>
                    <a:pt x="1" y="54"/>
                    <a:pt x="4" y="59"/>
                  </a:cubicBezTo>
                  <a:cubicBezTo>
                    <a:pt x="5" y="60"/>
                    <a:pt x="5" y="61"/>
                    <a:pt x="6" y="63"/>
                  </a:cubicBezTo>
                  <a:cubicBezTo>
                    <a:pt x="12" y="72"/>
                    <a:pt x="22" y="78"/>
                    <a:pt x="33" y="80"/>
                  </a:cubicBezTo>
                  <a:cubicBezTo>
                    <a:pt x="34" y="80"/>
                    <a:pt x="36" y="81"/>
                    <a:pt x="37" y="81"/>
                  </a:cubicBezTo>
                  <a:cubicBezTo>
                    <a:pt x="38" y="81"/>
                    <a:pt x="39" y="81"/>
                    <a:pt x="40" y="81"/>
                  </a:cubicBezTo>
                  <a:cubicBezTo>
                    <a:pt x="40" y="81"/>
                    <a:pt x="40" y="81"/>
                    <a:pt x="41" y="81"/>
                  </a:cubicBezTo>
                  <a:cubicBezTo>
                    <a:pt x="57" y="81"/>
                    <a:pt x="71" y="70"/>
                    <a:pt x="77" y="56"/>
                  </a:cubicBezTo>
                  <a:cubicBezTo>
                    <a:pt x="78" y="54"/>
                    <a:pt x="78" y="53"/>
                    <a:pt x="79" y="51"/>
                  </a:cubicBezTo>
                  <a:cubicBezTo>
                    <a:pt x="80" y="48"/>
                    <a:pt x="80" y="44"/>
                    <a:pt x="80" y="40"/>
                  </a:cubicBezTo>
                  <a:cubicBezTo>
                    <a:pt x="80" y="37"/>
                    <a:pt x="80" y="34"/>
                    <a:pt x="79" y="31"/>
                  </a:cubicBezTo>
                  <a:cubicBezTo>
                    <a:pt x="79" y="30"/>
                    <a:pt x="78" y="29"/>
                    <a:pt x="78" y="27"/>
                  </a:cubicBezTo>
                  <a:cubicBezTo>
                    <a:pt x="75" y="20"/>
                    <a:pt x="70" y="13"/>
                    <a:pt x="64" y="8"/>
                  </a:cubicBezTo>
                  <a:cubicBezTo>
                    <a:pt x="62" y="7"/>
                    <a:pt x="61" y="7"/>
                    <a:pt x="60" y="6"/>
                  </a:cubicBezTo>
                  <a:cubicBezTo>
                    <a:pt x="54" y="2"/>
                    <a:pt x="47" y="0"/>
                    <a:pt x="40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5" name="Freeform 20256"/>
            <p:cNvSpPr/>
            <p:nvPr/>
          </p:nvSpPr>
          <p:spPr bwMode="auto">
            <a:xfrm>
              <a:off x="4830405" y="6869116"/>
              <a:ext cx="99384" cy="99384"/>
            </a:xfrm>
            <a:custGeom>
              <a:avLst/>
              <a:gdLst>
                <a:gd name="T0" fmla="*/ 31 w 63"/>
                <a:gd name="T1" fmla="*/ 0 h 63"/>
                <a:gd name="T2" fmla="*/ 31 w 63"/>
                <a:gd name="T3" fmla="*/ 0 h 63"/>
                <a:gd name="T4" fmla="*/ 30 w 63"/>
                <a:gd name="T5" fmla="*/ 0 h 63"/>
                <a:gd name="T6" fmla="*/ 26 w 63"/>
                <a:gd name="T7" fmla="*/ 0 h 63"/>
                <a:gd name="T8" fmla="*/ 12 w 63"/>
                <a:gd name="T9" fmla="*/ 6 h 63"/>
                <a:gd name="T10" fmla="*/ 9 w 63"/>
                <a:gd name="T11" fmla="*/ 9 h 63"/>
                <a:gd name="T12" fmla="*/ 0 w 63"/>
                <a:gd name="T13" fmla="*/ 32 h 63"/>
                <a:gd name="T14" fmla="*/ 14 w 63"/>
                <a:gd name="T15" fmla="*/ 58 h 63"/>
                <a:gd name="T16" fmla="*/ 18 w 63"/>
                <a:gd name="T17" fmla="*/ 60 h 63"/>
                <a:gd name="T18" fmla="*/ 31 w 63"/>
                <a:gd name="T19" fmla="*/ 63 h 63"/>
                <a:gd name="T20" fmla="*/ 31 w 63"/>
                <a:gd name="T21" fmla="*/ 63 h 63"/>
                <a:gd name="T22" fmla="*/ 32 w 63"/>
                <a:gd name="T23" fmla="*/ 63 h 63"/>
                <a:gd name="T24" fmla="*/ 35 w 63"/>
                <a:gd name="T25" fmla="*/ 63 h 63"/>
                <a:gd name="T26" fmla="*/ 52 w 63"/>
                <a:gd name="T27" fmla="*/ 55 h 63"/>
                <a:gd name="T28" fmla="*/ 55 w 63"/>
                <a:gd name="T29" fmla="*/ 52 h 63"/>
                <a:gd name="T30" fmla="*/ 63 w 63"/>
                <a:gd name="T31" fmla="*/ 31 h 63"/>
                <a:gd name="T32" fmla="*/ 58 w 63"/>
                <a:gd name="T33" fmla="*/ 15 h 63"/>
                <a:gd name="T34" fmla="*/ 56 w 63"/>
                <a:gd name="T35" fmla="*/ 12 h 63"/>
                <a:gd name="T36" fmla="*/ 47 w 63"/>
                <a:gd name="T37" fmla="*/ 4 h 63"/>
                <a:gd name="T38" fmla="*/ 43 w 63"/>
                <a:gd name="T39" fmla="*/ 2 h 63"/>
                <a:gd name="T40" fmla="*/ 31 w 63"/>
                <a:gd name="T41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3" h="63">
                  <a:moveTo>
                    <a:pt x="31" y="0"/>
                  </a:moveTo>
                  <a:cubicBezTo>
                    <a:pt x="31" y="0"/>
                    <a:pt x="31" y="0"/>
                    <a:pt x="31" y="0"/>
                  </a:cubicBezTo>
                  <a:cubicBezTo>
                    <a:pt x="31" y="0"/>
                    <a:pt x="30" y="0"/>
                    <a:pt x="30" y="0"/>
                  </a:cubicBezTo>
                  <a:cubicBezTo>
                    <a:pt x="29" y="0"/>
                    <a:pt x="27" y="0"/>
                    <a:pt x="26" y="0"/>
                  </a:cubicBezTo>
                  <a:cubicBezTo>
                    <a:pt x="21" y="1"/>
                    <a:pt x="16" y="3"/>
                    <a:pt x="12" y="6"/>
                  </a:cubicBezTo>
                  <a:cubicBezTo>
                    <a:pt x="11" y="7"/>
                    <a:pt x="10" y="8"/>
                    <a:pt x="9" y="9"/>
                  </a:cubicBezTo>
                  <a:cubicBezTo>
                    <a:pt x="3" y="15"/>
                    <a:pt x="0" y="23"/>
                    <a:pt x="0" y="32"/>
                  </a:cubicBezTo>
                  <a:cubicBezTo>
                    <a:pt x="0" y="43"/>
                    <a:pt x="6" y="52"/>
                    <a:pt x="14" y="58"/>
                  </a:cubicBezTo>
                  <a:cubicBezTo>
                    <a:pt x="15" y="59"/>
                    <a:pt x="17" y="59"/>
                    <a:pt x="18" y="60"/>
                  </a:cubicBezTo>
                  <a:cubicBezTo>
                    <a:pt x="22" y="62"/>
                    <a:pt x="26" y="63"/>
                    <a:pt x="31" y="63"/>
                  </a:cubicBezTo>
                  <a:cubicBezTo>
                    <a:pt x="31" y="63"/>
                    <a:pt x="31" y="63"/>
                    <a:pt x="31" y="63"/>
                  </a:cubicBezTo>
                  <a:cubicBezTo>
                    <a:pt x="31" y="63"/>
                    <a:pt x="32" y="63"/>
                    <a:pt x="32" y="63"/>
                  </a:cubicBezTo>
                  <a:cubicBezTo>
                    <a:pt x="33" y="63"/>
                    <a:pt x="34" y="63"/>
                    <a:pt x="35" y="63"/>
                  </a:cubicBezTo>
                  <a:cubicBezTo>
                    <a:pt x="41" y="62"/>
                    <a:pt x="47" y="59"/>
                    <a:pt x="52" y="55"/>
                  </a:cubicBezTo>
                  <a:cubicBezTo>
                    <a:pt x="53" y="54"/>
                    <a:pt x="54" y="53"/>
                    <a:pt x="55" y="52"/>
                  </a:cubicBezTo>
                  <a:cubicBezTo>
                    <a:pt x="60" y="47"/>
                    <a:pt x="63" y="39"/>
                    <a:pt x="63" y="31"/>
                  </a:cubicBezTo>
                  <a:cubicBezTo>
                    <a:pt x="63" y="25"/>
                    <a:pt x="61" y="20"/>
                    <a:pt x="58" y="15"/>
                  </a:cubicBezTo>
                  <a:cubicBezTo>
                    <a:pt x="57" y="14"/>
                    <a:pt x="57" y="13"/>
                    <a:pt x="56" y="12"/>
                  </a:cubicBezTo>
                  <a:cubicBezTo>
                    <a:pt x="53" y="9"/>
                    <a:pt x="50" y="6"/>
                    <a:pt x="47" y="4"/>
                  </a:cubicBezTo>
                  <a:cubicBezTo>
                    <a:pt x="46" y="4"/>
                    <a:pt x="44" y="3"/>
                    <a:pt x="43" y="2"/>
                  </a:cubicBezTo>
                  <a:cubicBezTo>
                    <a:pt x="39" y="1"/>
                    <a:pt x="35" y="0"/>
                    <a:pt x="3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6" name="Freeform 20257"/>
            <p:cNvSpPr/>
            <p:nvPr/>
          </p:nvSpPr>
          <p:spPr bwMode="auto">
            <a:xfrm>
              <a:off x="5660826" y="6571633"/>
              <a:ext cx="64700" cy="64700"/>
            </a:xfrm>
            <a:custGeom>
              <a:avLst/>
              <a:gdLst>
                <a:gd name="T0" fmla="*/ 21 w 41"/>
                <a:gd name="T1" fmla="*/ 0 h 41"/>
                <a:gd name="T2" fmla="*/ 20 w 41"/>
                <a:gd name="T3" fmla="*/ 0 h 41"/>
                <a:gd name="T4" fmla="*/ 4 w 41"/>
                <a:gd name="T5" fmla="*/ 9 h 41"/>
                <a:gd name="T6" fmla="*/ 2 w 41"/>
                <a:gd name="T7" fmla="*/ 13 h 41"/>
                <a:gd name="T8" fmla="*/ 0 w 41"/>
                <a:gd name="T9" fmla="*/ 21 h 41"/>
                <a:gd name="T10" fmla="*/ 11 w 41"/>
                <a:gd name="T11" fmla="*/ 39 h 41"/>
                <a:gd name="T12" fmla="*/ 15 w 41"/>
                <a:gd name="T13" fmla="*/ 40 h 41"/>
                <a:gd name="T14" fmla="*/ 21 w 41"/>
                <a:gd name="T15" fmla="*/ 41 h 41"/>
                <a:gd name="T16" fmla="*/ 21 w 41"/>
                <a:gd name="T17" fmla="*/ 41 h 41"/>
                <a:gd name="T18" fmla="*/ 30 w 41"/>
                <a:gd name="T19" fmla="*/ 39 h 41"/>
                <a:gd name="T20" fmla="*/ 34 w 41"/>
                <a:gd name="T21" fmla="*/ 36 h 41"/>
                <a:gd name="T22" fmla="*/ 40 w 41"/>
                <a:gd name="T23" fmla="*/ 28 h 41"/>
                <a:gd name="T24" fmla="*/ 41 w 41"/>
                <a:gd name="T25" fmla="*/ 24 h 41"/>
                <a:gd name="T26" fmla="*/ 41 w 41"/>
                <a:gd name="T27" fmla="*/ 20 h 41"/>
                <a:gd name="T28" fmla="*/ 29 w 41"/>
                <a:gd name="T29" fmla="*/ 2 h 41"/>
                <a:gd name="T30" fmla="*/ 25 w 41"/>
                <a:gd name="T31" fmla="*/ 0 h 41"/>
                <a:gd name="T32" fmla="*/ 21 w 41"/>
                <a:gd name="T3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1" h="41">
                  <a:moveTo>
                    <a:pt x="21" y="0"/>
                  </a:moveTo>
                  <a:cubicBezTo>
                    <a:pt x="21" y="0"/>
                    <a:pt x="21" y="0"/>
                    <a:pt x="20" y="0"/>
                  </a:cubicBezTo>
                  <a:cubicBezTo>
                    <a:pt x="14" y="0"/>
                    <a:pt x="7" y="4"/>
                    <a:pt x="4" y="9"/>
                  </a:cubicBezTo>
                  <a:cubicBezTo>
                    <a:pt x="3" y="10"/>
                    <a:pt x="2" y="11"/>
                    <a:pt x="2" y="13"/>
                  </a:cubicBezTo>
                  <a:cubicBezTo>
                    <a:pt x="1" y="15"/>
                    <a:pt x="0" y="18"/>
                    <a:pt x="0" y="21"/>
                  </a:cubicBezTo>
                  <a:cubicBezTo>
                    <a:pt x="0" y="29"/>
                    <a:pt x="5" y="35"/>
                    <a:pt x="11" y="39"/>
                  </a:cubicBezTo>
                  <a:cubicBezTo>
                    <a:pt x="12" y="39"/>
                    <a:pt x="14" y="40"/>
                    <a:pt x="15" y="40"/>
                  </a:cubicBezTo>
                  <a:cubicBezTo>
                    <a:pt x="17" y="41"/>
                    <a:pt x="19" y="41"/>
                    <a:pt x="21" y="41"/>
                  </a:cubicBezTo>
                  <a:cubicBezTo>
                    <a:pt x="21" y="41"/>
                    <a:pt x="21" y="41"/>
                    <a:pt x="21" y="41"/>
                  </a:cubicBezTo>
                  <a:cubicBezTo>
                    <a:pt x="24" y="41"/>
                    <a:pt x="28" y="40"/>
                    <a:pt x="30" y="39"/>
                  </a:cubicBezTo>
                  <a:cubicBezTo>
                    <a:pt x="32" y="38"/>
                    <a:pt x="33" y="37"/>
                    <a:pt x="34" y="36"/>
                  </a:cubicBezTo>
                  <a:cubicBezTo>
                    <a:pt x="37" y="34"/>
                    <a:pt x="39" y="31"/>
                    <a:pt x="40" y="28"/>
                  </a:cubicBezTo>
                  <a:cubicBezTo>
                    <a:pt x="40" y="27"/>
                    <a:pt x="41" y="25"/>
                    <a:pt x="41" y="24"/>
                  </a:cubicBezTo>
                  <a:cubicBezTo>
                    <a:pt x="41" y="23"/>
                    <a:pt x="41" y="21"/>
                    <a:pt x="41" y="20"/>
                  </a:cubicBezTo>
                  <a:cubicBezTo>
                    <a:pt x="41" y="12"/>
                    <a:pt x="36" y="5"/>
                    <a:pt x="29" y="2"/>
                  </a:cubicBezTo>
                  <a:cubicBezTo>
                    <a:pt x="27" y="1"/>
                    <a:pt x="26" y="1"/>
                    <a:pt x="25" y="0"/>
                  </a:cubicBezTo>
                  <a:cubicBezTo>
                    <a:pt x="23" y="0"/>
                    <a:pt x="22" y="0"/>
                    <a:pt x="2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7" name="Freeform 20258"/>
            <p:cNvSpPr/>
            <p:nvPr/>
          </p:nvSpPr>
          <p:spPr bwMode="auto">
            <a:xfrm>
              <a:off x="6135734" y="6294159"/>
              <a:ext cx="119394" cy="119394"/>
            </a:xfrm>
            <a:custGeom>
              <a:avLst/>
              <a:gdLst>
                <a:gd name="T0" fmla="*/ 38 w 76"/>
                <a:gd name="T1" fmla="*/ 0 h 76"/>
                <a:gd name="T2" fmla="*/ 38 w 76"/>
                <a:gd name="T3" fmla="*/ 1 h 76"/>
                <a:gd name="T4" fmla="*/ 22 w 76"/>
                <a:gd name="T5" fmla="*/ 4 h 76"/>
                <a:gd name="T6" fmla="*/ 18 w 76"/>
                <a:gd name="T7" fmla="*/ 6 h 76"/>
                <a:gd name="T8" fmla="*/ 1 w 76"/>
                <a:gd name="T9" fmla="*/ 39 h 76"/>
                <a:gd name="T10" fmla="*/ 2 w 76"/>
                <a:gd name="T11" fmla="*/ 46 h 76"/>
                <a:gd name="T12" fmla="*/ 3 w 76"/>
                <a:gd name="T13" fmla="*/ 51 h 76"/>
                <a:gd name="T14" fmla="*/ 38 w 76"/>
                <a:gd name="T15" fmla="*/ 76 h 76"/>
                <a:gd name="T16" fmla="*/ 39 w 76"/>
                <a:gd name="T17" fmla="*/ 76 h 76"/>
                <a:gd name="T18" fmla="*/ 52 w 76"/>
                <a:gd name="T19" fmla="*/ 73 h 76"/>
                <a:gd name="T20" fmla="*/ 56 w 76"/>
                <a:gd name="T21" fmla="*/ 72 h 76"/>
                <a:gd name="T22" fmla="*/ 76 w 76"/>
                <a:gd name="T23" fmla="*/ 38 h 76"/>
                <a:gd name="T24" fmla="*/ 76 w 76"/>
                <a:gd name="T25" fmla="*/ 33 h 76"/>
                <a:gd name="T26" fmla="*/ 75 w 76"/>
                <a:gd name="T27" fmla="*/ 29 h 76"/>
                <a:gd name="T28" fmla="*/ 38 w 76"/>
                <a:gd name="T29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6" h="76">
                  <a:moveTo>
                    <a:pt x="38" y="0"/>
                  </a:moveTo>
                  <a:cubicBezTo>
                    <a:pt x="38" y="0"/>
                    <a:pt x="38" y="1"/>
                    <a:pt x="38" y="1"/>
                  </a:cubicBezTo>
                  <a:cubicBezTo>
                    <a:pt x="32" y="1"/>
                    <a:pt x="27" y="2"/>
                    <a:pt x="22" y="4"/>
                  </a:cubicBezTo>
                  <a:cubicBezTo>
                    <a:pt x="21" y="5"/>
                    <a:pt x="20" y="5"/>
                    <a:pt x="18" y="6"/>
                  </a:cubicBezTo>
                  <a:cubicBezTo>
                    <a:pt x="8" y="13"/>
                    <a:pt x="0" y="25"/>
                    <a:pt x="1" y="39"/>
                  </a:cubicBezTo>
                  <a:cubicBezTo>
                    <a:pt x="1" y="42"/>
                    <a:pt x="1" y="44"/>
                    <a:pt x="2" y="46"/>
                  </a:cubicBezTo>
                  <a:cubicBezTo>
                    <a:pt x="2" y="48"/>
                    <a:pt x="2" y="49"/>
                    <a:pt x="3" y="51"/>
                  </a:cubicBezTo>
                  <a:cubicBezTo>
                    <a:pt x="8" y="65"/>
                    <a:pt x="22" y="76"/>
                    <a:pt x="38" y="76"/>
                  </a:cubicBezTo>
                  <a:cubicBezTo>
                    <a:pt x="39" y="76"/>
                    <a:pt x="39" y="76"/>
                    <a:pt x="39" y="76"/>
                  </a:cubicBezTo>
                  <a:cubicBezTo>
                    <a:pt x="44" y="76"/>
                    <a:pt x="48" y="75"/>
                    <a:pt x="52" y="73"/>
                  </a:cubicBezTo>
                  <a:cubicBezTo>
                    <a:pt x="54" y="73"/>
                    <a:pt x="55" y="72"/>
                    <a:pt x="56" y="72"/>
                  </a:cubicBezTo>
                  <a:cubicBezTo>
                    <a:pt x="68" y="65"/>
                    <a:pt x="76" y="52"/>
                    <a:pt x="76" y="38"/>
                  </a:cubicBezTo>
                  <a:cubicBezTo>
                    <a:pt x="76" y="36"/>
                    <a:pt x="76" y="35"/>
                    <a:pt x="76" y="33"/>
                  </a:cubicBezTo>
                  <a:cubicBezTo>
                    <a:pt x="76" y="32"/>
                    <a:pt x="75" y="31"/>
                    <a:pt x="75" y="29"/>
                  </a:cubicBezTo>
                  <a:cubicBezTo>
                    <a:pt x="71" y="13"/>
                    <a:pt x="56" y="0"/>
                    <a:pt x="38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8" name="Freeform 20259"/>
            <p:cNvSpPr/>
            <p:nvPr/>
          </p:nvSpPr>
          <p:spPr bwMode="auto">
            <a:xfrm>
              <a:off x="6909460" y="7374038"/>
              <a:ext cx="119394" cy="119394"/>
            </a:xfrm>
            <a:custGeom>
              <a:avLst/>
              <a:gdLst>
                <a:gd name="T0" fmla="*/ 38 w 76"/>
                <a:gd name="T1" fmla="*/ 0 h 76"/>
                <a:gd name="T2" fmla="*/ 37 w 76"/>
                <a:gd name="T3" fmla="*/ 0 h 76"/>
                <a:gd name="T4" fmla="*/ 31 w 76"/>
                <a:gd name="T5" fmla="*/ 1 h 76"/>
                <a:gd name="T6" fmla="*/ 26 w 76"/>
                <a:gd name="T7" fmla="*/ 2 h 76"/>
                <a:gd name="T8" fmla="*/ 13 w 76"/>
                <a:gd name="T9" fmla="*/ 10 h 76"/>
                <a:gd name="T10" fmla="*/ 10 w 76"/>
                <a:gd name="T11" fmla="*/ 13 h 76"/>
                <a:gd name="T12" fmla="*/ 2 w 76"/>
                <a:gd name="T13" fmla="*/ 26 h 76"/>
                <a:gd name="T14" fmla="*/ 1 w 76"/>
                <a:gd name="T15" fmla="*/ 30 h 76"/>
                <a:gd name="T16" fmla="*/ 0 w 76"/>
                <a:gd name="T17" fmla="*/ 39 h 76"/>
                <a:gd name="T18" fmla="*/ 12 w 76"/>
                <a:gd name="T19" fmla="*/ 66 h 76"/>
                <a:gd name="T20" fmla="*/ 16 w 76"/>
                <a:gd name="T21" fmla="*/ 69 h 76"/>
                <a:gd name="T22" fmla="*/ 38 w 76"/>
                <a:gd name="T23" fmla="*/ 76 h 76"/>
                <a:gd name="T24" fmla="*/ 39 w 76"/>
                <a:gd name="T25" fmla="*/ 76 h 76"/>
                <a:gd name="T26" fmla="*/ 68 w 76"/>
                <a:gd name="T27" fmla="*/ 62 h 76"/>
                <a:gd name="T28" fmla="*/ 70 w 76"/>
                <a:gd name="T29" fmla="*/ 58 h 76"/>
                <a:gd name="T30" fmla="*/ 76 w 76"/>
                <a:gd name="T31" fmla="*/ 38 h 76"/>
                <a:gd name="T32" fmla="*/ 65 w 76"/>
                <a:gd name="T33" fmla="*/ 12 h 76"/>
                <a:gd name="T34" fmla="*/ 62 w 76"/>
                <a:gd name="T35" fmla="*/ 9 h 76"/>
                <a:gd name="T36" fmla="*/ 43 w 76"/>
                <a:gd name="T37" fmla="*/ 1 h 76"/>
                <a:gd name="T38" fmla="*/ 39 w 76"/>
                <a:gd name="T39" fmla="*/ 0 h 76"/>
                <a:gd name="T40" fmla="*/ 38 w 76"/>
                <a:gd name="T41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6" h="76">
                  <a:moveTo>
                    <a:pt x="38" y="0"/>
                  </a:moveTo>
                  <a:cubicBezTo>
                    <a:pt x="38" y="0"/>
                    <a:pt x="38" y="0"/>
                    <a:pt x="37" y="0"/>
                  </a:cubicBezTo>
                  <a:cubicBezTo>
                    <a:pt x="35" y="0"/>
                    <a:pt x="33" y="1"/>
                    <a:pt x="31" y="1"/>
                  </a:cubicBezTo>
                  <a:cubicBezTo>
                    <a:pt x="29" y="1"/>
                    <a:pt x="28" y="2"/>
                    <a:pt x="26" y="2"/>
                  </a:cubicBezTo>
                  <a:cubicBezTo>
                    <a:pt x="21" y="4"/>
                    <a:pt x="17" y="7"/>
                    <a:pt x="13" y="10"/>
                  </a:cubicBezTo>
                  <a:cubicBezTo>
                    <a:pt x="12" y="11"/>
                    <a:pt x="11" y="12"/>
                    <a:pt x="10" y="13"/>
                  </a:cubicBezTo>
                  <a:cubicBezTo>
                    <a:pt x="7" y="17"/>
                    <a:pt x="4" y="21"/>
                    <a:pt x="2" y="26"/>
                  </a:cubicBezTo>
                  <a:cubicBezTo>
                    <a:pt x="2" y="27"/>
                    <a:pt x="2" y="28"/>
                    <a:pt x="1" y="30"/>
                  </a:cubicBezTo>
                  <a:cubicBezTo>
                    <a:pt x="1" y="33"/>
                    <a:pt x="0" y="36"/>
                    <a:pt x="0" y="39"/>
                  </a:cubicBezTo>
                  <a:cubicBezTo>
                    <a:pt x="0" y="50"/>
                    <a:pt x="5" y="59"/>
                    <a:pt x="12" y="66"/>
                  </a:cubicBezTo>
                  <a:cubicBezTo>
                    <a:pt x="13" y="67"/>
                    <a:pt x="15" y="68"/>
                    <a:pt x="16" y="69"/>
                  </a:cubicBezTo>
                  <a:cubicBezTo>
                    <a:pt x="22" y="73"/>
                    <a:pt x="30" y="76"/>
                    <a:pt x="38" y="76"/>
                  </a:cubicBezTo>
                  <a:cubicBezTo>
                    <a:pt x="38" y="76"/>
                    <a:pt x="39" y="76"/>
                    <a:pt x="39" y="76"/>
                  </a:cubicBezTo>
                  <a:cubicBezTo>
                    <a:pt x="50" y="76"/>
                    <a:pt x="61" y="70"/>
                    <a:pt x="68" y="62"/>
                  </a:cubicBezTo>
                  <a:cubicBezTo>
                    <a:pt x="68" y="61"/>
                    <a:pt x="69" y="60"/>
                    <a:pt x="70" y="58"/>
                  </a:cubicBezTo>
                  <a:cubicBezTo>
                    <a:pt x="74" y="52"/>
                    <a:pt x="76" y="45"/>
                    <a:pt x="76" y="38"/>
                  </a:cubicBezTo>
                  <a:cubicBezTo>
                    <a:pt x="76" y="27"/>
                    <a:pt x="72" y="18"/>
                    <a:pt x="65" y="12"/>
                  </a:cubicBezTo>
                  <a:cubicBezTo>
                    <a:pt x="64" y="11"/>
                    <a:pt x="63" y="10"/>
                    <a:pt x="62" y="9"/>
                  </a:cubicBezTo>
                  <a:cubicBezTo>
                    <a:pt x="57" y="5"/>
                    <a:pt x="50" y="2"/>
                    <a:pt x="43" y="1"/>
                  </a:cubicBezTo>
                  <a:cubicBezTo>
                    <a:pt x="42" y="1"/>
                    <a:pt x="40" y="0"/>
                    <a:pt x="39" y="0"/>
                  </a:cubicBezTo>
                  <a:cubicBezTo>
                    <a:pt x="39" y="0"/>
                    <a:pt x="38" y="0"/>
                    <a:pt x="38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9" name="Freeform 20260"/>
            <p:cNvSpPr/>
            <p:nvPr/>
          </p:nvSpPr>
          <p:spPr bwMode="auto">
            <a:xfrm>
              <a:off x="6668004" y="6199445"/>
              <a:ext cx="76038" cy="75372"/>
            </a:xfrm>
            <a:custGeom>
              <a:avLst/>
              <a:gdLst>
                <a:gd name="T0" fmla="*/ 24 w 48"/>
                <a:gd name="T1" fmla="*/ 0 h 48"/>
                <a:gd name="T2" fmla="*/ 24 w 48"/>
                <a:gd name="T3" fmla="*/ 0 h 48"/>
                <a:gd name="T4" fmla="*/ 4 w 48"/>
                <a:gd name="T5" fmla="*/ 11 h 48"/>
                <a:gd name="T6" fmla="*/ 2 w 48"/>
                <a:gd name="T7" fmla="*/ 15 h 48"/>
                <a:gd name="T8" fmla="*/ 0 w 48"/>
                <a:gd name="T9" fmla="*/ 24 h 48"/>
                <a:gd name="T10" fmla="*/ 1 w 48"/>
                <a:gd name="T11" fmla="*/ 27 h 48"/>
                <a:gd name="T12" fmla="*/ 2 w 48"/>
                <a:gd name="T13" fmla="*/ 31 h 48"/>
                <a:gd name="T14" fmla="*/ 15 w 48"/>
                <a:gd name="T15" fmla="*/ 46 h 48"/>
                <a:gd name="T16" fmla="*/ 19 w 48"/>
                <a:gd name="T17" fmla="*/ 47 h 48"/>
                <a:gd name="T18" fmla="*/ 19 w 48"/>
                <a:gd name="T19" fmla="*/ 47 h 48"/>
                <a:gd name="T20" fmla="*/ 24 w 48"/>
                <a:gd name="T21" fmla="*/ 48 h 48"/>
                <a:gd name="T22" fmla="*/ 25 w 48"/>
                <a:gd name="T23" fmla="*/ 48 h 48"/>
                <a:gd name="T24" fmla="*/ 27 w 48"/>
                <a:gd name="T25" fmla="*/ 47 h 48"/>
                <a:gd name="T26" fmla="*/ 32 w 48"/>
                <a:gd name="T27" fmla="*/ 47 h 48"/>
                <a:gd name="T28" fmla="*/ 39 w 48"/>
                <a:gd name="T29" fmla="*/ 43 h 48"/>
                <a:gd name="T30" fmla="*/ 42 w 48"/>
                <a:gd name="T31" fmla="*/ 40 h 48"/>
                <a:gd name="T32" fmla="*/ 48 w 48"/>
                <a:gd name="T33" fmla="*/ 23 h 48"/>
                <a:gd name="T34" fmla="*/ 48 w 48"/>
                <a:gd name="T35" fmla="*/ 22 h 48"/>
                <a:gd name="T36" fmla="*/ 48 w 48"/>
                <a:gd name="T37" fmla="*/ 18 h 48"/>
                <a:gd name="T38" fmla="*/ 30 w 48"/>
                <a:gd name="T39" fmla="*/ 0 h 48"/>
                <a:gd name="T40" fmla="*/ 26 w 48"/>
                <a:gd name="T41" fmla="*/ 0 h 48"/>
                <a:gd name="T42" fmla="*/ 24 w 48"/>
                <a:gd name="T43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8" h="48">
                  <a:moveTo>
                    <a:pt x="24" y="0"/>
                  </a:moveTo>
                  <a:cubicBezTo>
                    <a:pt x="24" y="0"/>
                    <a:pt x="24" y="0"/>
                    <a:pt x="24" y="0"/>
                  </a:cubicBezTo>
                  <a:cubicBezTo>
                    <a:pt x="15" y="0"/>
                    <a:pt x="8" y="5"/>
                    <a:pt x="4" y="11"/>
                  </a:cubicBezTo>
                  <a:cubicBezTo>
                    <a:pt x="3" y="13"/>
                    <a:pt x="2" y="14"/>
                    <a:pt x="2" y="15"/>
                  </a:cubicBezTo>
                  <a:cubicBezTo>
                    <a:pt x="1" y="18"/>
                    <a:pt x="0" y="21"/>
                    <a:pt x="0" y="24"/>
                  </a:cubicBezTo>
                  <a:cubicBezTo>
                    <a:pt x="0" y="25"/>
                    <a:pt x="1" y="26"/>
                    <a:pt x="1" y="27"/>
                  </a:cubicBezTo>
                  <a:cubicBezTo>
                    <a:pt x="1" y="28"/>
                    <a:pt x="1" y="30"/>
                    <a:pt x="2" y="31"/>
                  </a:cubicBezTo>
                  <a:cubicBezTo>
                    <a:pt x="4" y="38"/>
                    <a:pt x="9" y="43"/>
                    <a:pt x="15" y="46"/>
                  </a:cubicBezTo>
                  <a:cubicBezTo>
                    <a:pt x="16" y="46"/>
                    <a:pt x="17" y="47"/>
                    <a:pt x="19" y="47"/>
                  </a:cubicBezTo>
                  <a:cubicBezTo>
                    <a:pt x="19" y="47"/>
                    <a:pt x="19" y="47"/>
                    <a:pt x="19" y="47"/>
                  </a:cubicBezTo>
                  <a:cubicBezTo>
                    <a:pt x="20" y="47"/>
                    <a:pt x="22" y="48"/>
                    <a:pt x="24" y="48"/>
                  </a:cubicBezTo>
                  <a:cubicBezTo>
                    <a:pt x="25" y="48"/>
                    <a:pt x="25" y="48"/>
                    <a:pt x="25" y="48"/>
                  </a:cubicBezTo>
                  <a:cubicBezTo>
                    <a:pt x="26" y="48"/>
                    <a:pt x="27" y="48"/>
                    <a:pt x="27" y="47"/>
                  </a:cubicBezTo>
                  <a:cubicBezTo>
                    <a:pt x="29" y="47"/>
                    <a:pt x="30" y="47"/>
                    <a:pt x="32" y="47"/>
                  </a:cubicBezTo>
                  <a:cubicBezTo>
                    <a:pt x="34" y="46"/>
                    <a:pt x="37" y="44"/>
                    <a:pt x="39" y="43"/>
                  </a:cubicBezTo>
                  <a:cubicBezTo>
                    <a:pt x="40" y="42"/>
                    <a:pt x="41" y="41"/>
                    <a:pt x="42" y="40"/>
                  </a:cubicBezTo>
                  <a:cubicBezTo>
                    <a:pt x="46" y="35"/>
                    <a:pt x="48" y="30"/>
                    <a:pt x="48" y="23"/>
                  </a:cubicBezTo>
                  <a:cubicBezTo>
                    <a:pt x="48" y="23"/>
                    <a:pt x="48" y="22"/>
                    <a:pt x="48" y="22"/>
                  </a:cubicBezTo>
                  <a:cubicBezTo>
                    <a:pt x="48" y="20"/>
                    <a:pt x="48" y="19"/>
                    <a:pt x="48" y="18"/>
                  </a:cubicBezTo>
                  <a:cubicBezTo>
                    <a:pt x="45" y="9"/>
                    <a:pt x="39" y="3"/>
                    <a:pt x="30" y="0"/>
                  </a:cubicBezTo>
                  <a:cubicBezTo>
                    <a:pt x="29" y="0"/>
                    <a:pt x="27" y="0"/>
                    <a:pt x="26" y="0"/>
                  </a:cubicBezTo>
                  <a:cubicBezTo>
                    <a:pt x="25" y="0"/>
                    <a:pt x="25" y="0"/>
                    <a:pt x="24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0" name="Freeform 20262"/>
            <p:cNvSpPr/>
            <p:nvPr/>
          </p:nvSpPr>
          <p:spPr bwMode="auto">
            <a:xfrm>
              <a:off x="7177596" y="6117403"/>
              <a:ext cx="69368" cy="68034"/>
            </a:xfrm>
            <a:custGeom>
              <a:avLst/>
              <a:gdLst>
                <a:gd name="T0" fmla="*/ 22 w 44"/>
                <a:gd name="T1" fmla="*/ 0 h 43"/>
                <a:gd name="T2" fmla="*/ 22 w 44"/>
                <a:gd name="T3" fmla="*/ 0 h 43"/>
                <a:gd name="T4" fmla="*/ 10 w 44"/>
                <a:gd name="T5" fmla="*/ 3 h 43"/>
                <a:gd name="T6" fmla="*/ 7 w 44"/>
                <a:gd name="T7" fmla="*/ 6 h 43"/>
                <a:gd name="T8" fmla="*/ 0 w 44"/>
                <a:gd name="T9" fmla="*/ 22 h 43"/>
                <a:gd name="T10" fmla="*/ 0 w 44"/>
                <a:gd name="T11" fmla="*/ 23 h 43"/>
                <a:gd name="T12" fmla="*/ 1 w 44"/>
                <a:gd name="T13" fmla="*/ 27 h 43"/>
                <a:gd name="T14" fmla="*/ 13 w 44"/>
                <a:gd name="T15" fmla="*/ 41 h 43"/>
                <a:gd name="T16" fmla="*/ 17 w 44"/>
                <a:gd name="T17" fmla="*/ 43 h 43"/>
                <a:gd name="T18" fmla="*/ 22 w 44"/>
                <a:gd name="T19" fmla="*/ 43 h 43"/>
                <a:gd name="T20" fmla="*/ 22 w 44"/>
                <a:gd name="T21" fmla="*/ 43 h 43"/>
                <a:gd name="T22" fmla="*/ 27 w 44"/>
                <a:gd name="T23" fmla="*/ 42 h 43"/>
                <a:gd name="T24" fmla="*/ 31 w 44"/>
                <a:gd name="T25" fmla="*/ 41 h 43"/>
                <a:gd name="T26" fmla="*/ 36 w 44"/>
                <a:gd name="T27" fmla="*/ 38 h 43"/>
                <a:gd name="T28" fmla="*/ 39 w 44"/>
                <a:gd name="T29" fmla="*/ 35 h 43"/>
                <a:gd name="T30" fmla="*/ 44 w 44"/>
                <a:gd name="T31" fmla="*/ 21 h 43"/>
                <a:gd name="T32" fmla="*/ 34 w 44"/>
                <a:gd name="T33" fmla="*/ 4 h 43"/>
                <a:gd name="T34" fmla="*/ 31 w 44"/>
                <a:gd name="T35" fmla="*/ 2 h 43"/>
                <a:gd name="T36" fmla="*/ 22 w 44"/>
                <a:gd name="T37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4" h="43">
                  <a:moveTo>
                    <a:pt x="22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17" y="0"/>
                    <a:pt x="13" y="1"/>
                    <a:pt x="10" y="3"/>
                  </a:cubicBezTo>
                  <a:cubicBezTo>
                    <a:pt x="9" y="4"/>
                    <a:pt x="8" y="5"/>
                    <a:pt x="7" y="6"/>
                  </a:cubicBezTo>
                  <a:cubicBezTo>
                    <a:pt x="3" y="10"/>
                    <a:pt x="0" y="16"/>
                    <a:pt x="0" y="22"/>
                  </a:cubicBezTo>
                  <a:cubicBezTo>
                    <a:pt x="0" y="22"/>
                    <a:pt x="0" y="23"/>
                    <a:pt x="0" y="23"/>
                  </a:cubicBezTo>
                  <a:cubicBezTo>
                    <a:pt x="0" y="24"/>
                    <a:pt x="1" y="26"/>
                    <a:pt x="1" y="27"/>
                  </a:cubicBezTo>
                  <a:cubicBezTo>
                    <a:pt x="3" y="34"/>
                    <a:pt x="7" y="39"/>
                    <a:pt x="13" y="41"/>
                  </a:cubicBezTo>
                  <a:cubicBezTo>
                    <a:pt x="15" y="42"/>
                    <a:pt x="16" y="42"/>
                    <a:pt x="17" y="43"/>
                  </a:cubicBezTo>
                  <a:cubicBezTo>
                    <a:pt x="19" y="43"/>
                    <a:pt x="20" y="43"/>
                    <a:pt x="22" y="43"/>
                  </a:cubicBezTo>
                  <a:cubicBezTo>
                    <a:pt x="22" y="43"/>
                    <a:pt x="22" y="43"/>
                    <a:pt x="22" y="43"/>
                  </a:cubicBezTo>
                  <a:cubicBezTo>
                    <a:pt x="24" y="43"/>
                    <a:pt x="26" y="43"/>
                    <a:pt x="27" y="42"/>
                  </a:cubicBezTo>
                  <a:cubicBezTo>
                    <a:pt x="29" y="42"/>
                    <a:pt x="30" y="42"/>
                    <a:pt x="31" y="41"/>
                  </a:cubicBezTo>
                  <a:cubicBezTo>
                    <a:pt x="33" y="40"/>
                    <a:pt x="34" y="39"/>
                    <a:pt x="36" y="38"/>
                  </a:cubicBezTo>
                  <a:cubicBezTo>
                    <a:pt x="37" y="37"/>
                    <a:pt x="38" y="36"/>
                    <a:pt x="39" y="35"/>
                  </a:cubicBezTo>
                  <a:cubicBezTo>
                    <a:pt x="42" y="31"/>
                    <a:pt x="44" y="26"/>
                    <a:pt x="44" y="21"/>
                  </a:cubicBezTo>
                  <a:cubicBezTo>
                    <a:pt x="43" y="14"/>
                    <a:pt x="40" y="8"/>
                    <a:pt x="34" y="4"/>
                  </a:cubicBezTo>
                  <a:cubicBezTo>
                    <a:pt x="33" y="3"/>
                    <a:pt x="32" y="2"/>
                    <a:pt x="31" y="2"/>
                  </a:cubicBezTo>
                  <a:cubicBezTo>
                    <a:pt x="28" y="0"/>
                    <a:pt x="25" y="0"/>
                    <a:pt x="22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1" name="Freeform 20263"/>
            <p:cNvSpPr/>
            <p:nvPr/>
          </p:nvSpPr>
          <p:spPr bwMode="auto">
            <a:xfrm>
              <a:off x="7429724" y="6849106"/>
              <a:ext cx="105387" cy="105387"/>
            </a:xfrm>
            <a:custGeom>
              <a:avLst/>
              <a:gdLst>
                <a:gd name="T0" fmla="*/ 33 w 67"/>
                <a:gd name="T1" fmla="*/ 0 h 67"/>
                <a:gd name="T2" fmla="*/ 33 w 67"/>
                <a:gd name="T3" fmla="*/ 0 h 67"/>
                <a:gd name="T4" fmla="*/ 24 w 67"/>
                <a:gd name="T5" fmla="*/ 1 h 67"/>
                <a:gd name="T6" fmla="*/ 20 w 67"/>
                <a:gd name="T7" fmla="*/ 3 h 67"/>
                <a:gd name="T8" fmla="*/ 7 w 67"/>
                <a:gd name="T9" fmla="*/ 13 h 67"/>
                <a:gd name="T10" fmla="*/ 4 w 67"/>
                <a:gd name="T11" fmla="*/ 17 h 67"/>
                <a:gd name="T12" fmla="*/ 0 w 67"/>
                <a:gd name="T13" fmla="*/ 34 h 67"/>
                <a:gd name="T14" fmla="*/ 8 w 67"/>
                <a:gd name="T15" fmla="*/ 56 h 67"/>
                <a:gd name="T16" fmla="*/ 12 w 67"/>
                <a:gd name="T17" fmla="*/ 59 h 67"/>
                <a:gd name="T18" fmla="*/ 27 w 67"/>
                <a:gd name="T19" fmla="*/ 67 h 67"/>
                <a:gd name="T20" fmla="*/ 32 w 67"/>
                <a:gd name="T21" fmla="*/ 67 h 67"/>
                <a:gd name="T22" fmla="*/ 33 w 67"/>
                <a:gd name="T23" fmla="*/ 67 h 67"/>
                <a:gd name="T24" fmla="*/ 34 w 67"/>
                <a:gd name="T25" fmla="*/ 67 h 67"/>
                <a:gd name="T26" fmla="*/ 48 w 67"/>
                <a:gd name="T27" fmla="*/ 64 h 67"/>
                <a:gd name="T28" fmla="*/ 51 w 67"/>
                <a:gd name="T29" fmla="*/ 62 h 67"/>
                <a:gd name="T30" fmla="*/ 67 w 67"/>
                <a:gd name="T31" fmla="*/ 33 h 67"/>
                <a:gd name="T32" fmla="*/ 67 w 67"/>
                <a:gd name="T33" fmla="*/ 32 h 67"/>
                <a:gd name="T34" fmla="*/ 66 w 67"/>
                <a:gd name="T35" fmla="*/ 28 h 67"/>
                <a:gd name="T36" fmla="*/ 33 w 67"/>
                <a:gd name="T37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7" h="67">
                  <a:moveTo>
                    <a:pt x="33" y="0"/>
                  </a:moveTo>
                  <a:cubicBezTo>
                    <a:pt x="33" y="0"/>
                    <a:pt x="33" y="0"/>
                    <a:pt x="33" y="0"/>
                  </a:cubicBezTo>
                  <a:cubicBezTo>
                    <a:pt x="30" y="0"/>
                    <a:pt x="27" y="1"/>
                    <a:pt x="24" y="1"/>
                  </a:cubicBezTo>
                  <a:cubicBezTo>
                    <a:pt x="23" y="2"/>
                    <a:pt x="21" y="2"/>
                    <a:pt x="20" y="3"/>
                  </a:cubicBezTo>
                  <a:cubicBezTo>
                    <a:pt x="15" y="5"/>
                    <a:pt x="10" y="9"/>
                    <a:pt x="7" y="13"/>
                  </a:cubicBezTo>
                  <a:cubicBezTo>
                    <a:pt x="6" y="14"/>
                    <a:pt x="5" y="15"/>
                    <a:pt x="4" y="17"/>
                  </a:cubicBezTo>
                  <a:cubicBezTo>
                    <a:pt x="1" y="22"/>
                    <a:pt x="0" y="28"/>
                    <a:pt x="0" y="34"/>
                  </a:cubicBezTo>
                  <a:cubicBezTo>
                    <a:pt x="0" y="43"/>
                    <a:pt x="3" y="50"/>
                    <a:pt x="8" y="56"/>
                  </a:cubicBezTo>
                  <a:cubicBezTo>
                    <a:pt x="9" y="57"/>
                    <a:pt x="10" y="58"/>
                    <a:pt x="12" y="59"/>
                  </a:cubicBezTo>
                  <a:cubicBezTo>
                    <a:pt x="16" y="63"/>
                    <a:pt x="21" y="65"/>
                    <a:pt x="27" y="67"/>
                  </a:cubicBezTo>
                  <a:cubicBezTo>
                    <a:pt x="29" y="67"/>
                    <a:pt x="30" y="67"/>
                    <a:pt x="32" y="67"/>
                  </a:cubicBezTo>
                  <a:cubicBezTo>
                    <a:pt x="32" y="67"/>
                    <a:pt x="33" y="67"/>
                    <a:pt x="33" y="67"/>
                  </a:cubicBezTo>
                  <a:cubicBezTo>
                    <a:pt x="33" y="67"/>
                    <a:pt x="34" y="67"/>
                    <a:pt x="34" y="67"/>
                  </a:cubicBezTo>
                  <a:cubicBezTo>
                    <a:pt x="39" y="67"/>
                    <a:pt x="43" y="66"/>
                    <a:pt x="48" y="64"/>
                  </a:cubicBezTo>
                  <a:cubicBezTo>
                    <a:pt x="49" y="63"/>
                    <a:pt x="50" y="63"/>
                    <a:pt x="51" y="62"/>
                  </a:cubicBezTo>
                  <a:cubicBezTo>
                    <a:pt x="61" y="56"/>
                    <a:pt x="67" y="45"/>
                    <a:pt x="67" y="33"/>
                  </a:cubicBezTo>
                  <a:cubicBezTo>
                    <a:pt x="67" y="33"/>
                    <a:pt x="67" y="32"/>
                    <a:pt x="67" y="32"/>
                  </a:cubicBezTo>
                  <a:cubicBezTo>
                    <a:pt x="67" y="31"/>
                    <a:pt x="66" y="29"/>
                    <a:pt x="66" y="28"/>
                  </a:cubicBezTo>
                  <a:cubicBezTo>
                    <a:pt x="63" y="12"/>
                    <a:pt x="50" y="0"/>
                    <a:pt x="33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3" name="Freeform 20293"/>
            <p:cNvSpPr>
              <a:spLocks noEditPoints="1"/>
            </p:cNvSpPr>
            <p:nvPr/>
          </p:nvSpPr>
          <p:spPr bwMode="auto">
            <a:xfrm>
              <a:off x="5870933" y="5794573"/>
              <a:ext cx="160748" cy="158747"/>
            </a:xfrm>
            <a:custGeom>
              <a:avLst/>
              <a:gdLst>
                <a:gd name="T0" fmla="*/ 27 w 102"/>
                <a:gd name="T1" fmla="*/ 78 h 101"/>
                <a:gd name="T2" fmla="*/ 14 w 102"/>
                <a:gd name="T3" fmla="*/ 51 h 101"/>
                <a:gd name="T4" fmla="*/ 51 w 102"/>
                <a:gd name="T5" fmla="*/ 13 h 101"/>
                <a:gd name="T6" fmla="*/ 51 w 102"/>
                <a:gd name="T7" fmla="*/ 13 h 101"/>
                <a:gd name="T8" fmla="*/ 86 w 102"/>
                <a:gd name="T9" fmla="*/ 37 h 101"/>
                <a:gd name="T10" fmla="*/ 87 w 102"/>
                <a:gd name="T11" fmla="*/ 41 h 101"/>
                <a:gd name="T12" fmla="*/ 88 w 102"/>
                <a:gd name="T13" fmla="*/ 50 h 101"/>
                <a:gd name="T14" fmla="*/ 87 w 102"/>
                <a:gd name="T15" fmla="*/ 59 h 101"/>
                <a:gd name="T16" fmla="*/ 86 w 102"/>
                <a:gd name="T17" fmla="*/ 63 h 101"/>
                <a:gd name="T18" fmla="*/ 86 w 102"/>
                <a:gd name="T19" fmla="*/ 64 h 101"/>
                <a:gd name="T20" fmla="*/ 84 w 102"/>
                <a:gd name="T21" fmla="*/ 68 h 101"/>
                <a:gd name="T22" fmla="*/ 69 w 102"/>
                <a:gd name="T23" fmla="*/ 83 h 101"/>
                <a:gd name="T24" fmla="*/ 66 w 102"/>
                <a:gd name="T25" fmla="*/ 84 h 101"/>
                <a:gd name="T26" fmla="*/ 52 w 102"/>
                <a:gd name="T27" fmla="*/ 87 h 101"/>
                <a:gd name="T28" fmla="*/ 51 w 102"/>
                <a:gd name="T29" fmla="*/ 87 h 101"/>
                <a:gd name="T30" fmla="*/ 40 w 102"/>
                <a:gd name="T31" fmla="*/ 85 h 101"/>
                <a:gd name="T32" fmla="*/ 36 w 102"/>
                <a:gd name="T33" fmla="*/ 84 h 101"/>
                <a:gd name="T34" fmla="*/ 31 w 102"/>
                <a:gd name="T35" fmla="*/ 81 h 101"/>
                <a:gd name="T36" fmla="*/ 27 w 102"/>
                <a:gd name="T37" fmla="*/ 78 h 101"/>
                <a:gd name="T38" fmla="*/ 51 w 102"/>
                <a:gd name="T39" fmla="*/ 0 h 101"/>
                <a:gd name="T40" fmla="*/ 50 w 102"/>
                <a:gd name="T41" fmla="*/ 0 h 101"/>
                <a:gd name="T42" fmla="*/ 1 w 102"/>
                <a:gd name="T43" fmla="*/ 51 h 101"/>
                <a:gd name="T44" fmla="*/ 19 w 102"/>
                <a:gd name="T45" fmla="*/ 90 h 101"/>
                <a:gd name="T46" fmla="*/ 23 w 102"/>
                <a:gd name="T47" fmla="*/ 92 h 101"/>
                <a:gd name="T48" fmla="*/ 31 w 102"/>
                <a:gd name="T49" fmla="*/ 97 h 101"/>
                <a:gd name="T50" fmla="*/ 35 w 102"/>
                <a:gd name="T51" fmla="*/ 98 h 101"/>
                <a:gd name="T52" fmla="*/ 51 w 102"/>
                <a:gd name="T53" fmla="*/ 101 h 101"/>
                <a:gd name="T54" fmla="*/ 52 w 102"/>
                <a:gd name="T55" fmla="*/ 101 h 101"/>
                <a:gd name="T56" fmla="*/ 72 w 102"/>
                <a:gd name="T57" fmla="*/ 97 h 101"/>
                <a:gd name="T58" fmla="*/ 76 w 102"/>
                <a:gd name="T59" fmla="*/ 95 h 101"/>
                <a:gd name="T60" fmla="*/ 96 w 102"/>
                <a:gd name="T61" fmla="*/ 74 h 101"/>
                <a:gd name="T62" fmla="*/ 98 w 102"/>
                <a:gd name="T63" fmla="*/ 70 h 101"/>
                <a:gd name="T64" fmla="*/ 99 w 102"/>
                <a:gd name="T65" fmla="*/ 67 h 101"/>
                <a:gd name="T66" fmla="*/ 100 w 102"/>
                <a:gd name="T67" fmla="*/ 63 h 101"/>
                <a:gd name="T68" fmla="*/ 102 w 102"/>
                <a:gd name="T69" fmla="*/ 49 h 101"/>
                <a:gd name="T70" fmla="*/ 100 w 102"/>
                <a:gd name="T71" fmla="*/ 38 h 101"/>
                <a:gd name="T72" fmla="*/ 99 w 102"/>
                <a:gd name="T73" fmla="*/ 34 h 101"/>
                <a:gd name="T74" fmla="*/ 51 w 102"/>
                <a:gd name="T75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02" h="101">
                  <a:moveTo>
                    <a:pt x="27" y="78"/>
                  </a:moveTo>
                  <a:cubicBezTo>
                    <a:pt x="19" y="72"/>
                    <a:pt x="14" y="62"/>
                    <a:pt x="14" y="51"/>
                  </a:cubicBezTo>
                  <a:cubicBezTo>
                    <a:pt x="14" y="31"/>
                    <a:pt x="30" y="14"/>
                    <a:pt x="51" y="13"/>
                  </a:cubicBezTo>
                  <a:cubicBezTo>
                    <a:pt x="51" y="13"/>
                    <a:pt x="51" y="13"/>
                    <a:pt x="51" y="13"/>
                  </a:cubicBezTo>
                  <a:cubicBezTo>
                    <a:pt x="67" y="13"/>
                    <a:pt x="80" y="23"/>
                    <a:pt x="86" y="37"/>
                  </a:cubicBezTo>
                  <a:cubicBezTo>
                    <a:pt x="86" y="39"/>
                    <a:pt x="87" y="40"/>
                    <a:pt x="87" y="41"/>
                  </a:cubicBezTo>
                  <a:cubicBezTo>
                    <a:pt x="88" y="44"/>
                    <a:pt x="88" y="47"/>
                    <a:pt x="88" y="50"/>
                  </a:cubicBezTo>
                  <a:cubicBezTo>
                    <a:pt x="88" y="53"/>
                    <a:pt x="88" y="56"/>
                    <a:pt x="87" y="59"/>
                  </a:cubicBezTo>
                  <a:cubicBezTo>
                    <a:pt x="87" y="60"/>
                    <a:pt x="86" y="62"/>
                    <a:pt x="86" y="63"/>
                  </a:cubicBezTo>
                  <a:cubicBezTo>
                    <a:pt x="86" y="63"/>
                    <a:pt x="86" y="64"/>
                    <a:pt x="86" y="64"/>
                  </a:cubicBezTo>
                  <a:cubicBezTo>
                    <a:pt x="85" y="65"/>
                    <a:pt x="84" y="67"/>
                    <a:pt x="84" y="68"/>
                  </a:cubicBezTo>
                  <a:cubicBezTo>
                    <a:pt x="80" y="74"/>
                    <a:pt x="75" y="79"/>
                    <a:pt x="69" y="83"/>
                  </a:cubicBezTo>
                  <a:cubicBezTo>
                    <a:pt x="68" y="83"/>
                    <a:pt x="67" y="84"/>
                    <a:pt x="66" y="84"/>
                  </a:cubicBezTo>
                  <a:cubicBezTo>
                    <a:pt x="61" y="86"/>
                    <a:pt x="57" y="87"/>
                    <a:pt x="52" y="87"/>
                  </a:cubicBezTo>
                  <a:cubicBezTo>
                    <a:pt x="52" y="87"/>
                    <a:pt x="51" y="87"/>
                    <a:pt x="51" y="87"/>
                  </a:cubicBezTo>
                  <a:cubicBezTo>
                    <a:pt x="47" y="87"/>
                    <a:pt x="43" y="87"/>
                    <a:pt x="40" y="85"/>
                  </a:cubicBezTo>
                  <a:cubicBezTo>
                    <a:pt x="38" y="85"/>
                    <a:pt x="37" y="84"/>
                    <a:pt x="36" y="84"/>
                  </a:cubicBezTo>
                  <a:cubicBezTo>
                    <a:pt x="34" y="83"/>
                    <a:pt x="32" y="82"/>
                    <a:pt x="31" y="81"/>
                  </a:cubicBezTo>
                  <a:cubicBezTo>
                    <a:pt x="29" y="80"/>
                    <a:pt x="28" y="79"/>
                    <a:pt x="27" y="78"/>
                  </a:cubicBezTo>
                  <a:moveTo>
                    <a:pt x="51" y="0"/>
                  </a:moveTo>
                  <a:cubicBezTo>
                    <a:pt x="51" y="0"/>
                    <a:pt x="51" y="0"/>
                    <a:pt x="50" y="0"/>
                  </a:cubicBezTo>
                  <a:cubicBezTo>
                    <a:pt x="22" y="0"/>
                    <a:pt x="0" y="23"/>
                    <a:pt x="1" y="51"/>
                  </a:cubicBezTo>
                  <a:cubicBezTo>
                    <a:pt x="1" y="67"/>
                    <a:pt x="8" y="81"/>
                    <a:pt x="19" y="90"/>
                  </a:cubicBezTo>
                  <a:cubicBezTo>
                    <a:pt x="21" y="90"/>
                    <a:pt x="22" y="91"/>
                    <a:pt x="23" y="92"/>
                  </a:cubicBezTo>
                  <a:cubicBezTo>
                    <a:pt x="25" y="94"/>
                    <a:pt x="28" y="95"/>
                    <a:pt x="31" y="97"/>
                  </a:cubicBezTo>
                  <a:cubicBezTo>
                    <a:pt x="32" y="97"/>
                    <a:pt x="34" y="98"/>
                    <a:pt x="35" y="98"/>
                  </a:cubicBezTo>
                  <a:cubicBezTo>
                    <a:pt x="40" y="100"/>
                    <a:pt x="46" y="101"/>
                    <a:pt x="51" y="101"/>
                  </a:cubicBezTo>
                  <a:cubicBezTo>
                    <a:pt x="51" y="101"/>
                    <a:pt x="52" y="101"/>
                    <a:pt x="52" y="101"/>
                  </a:cubicBezTo>
                  <a:cubicBezTo>
                    <a:pt x="59" y="101"/>
                    <a:pt x="66" y="99"/>
                    <a:pt x="72" y="97"/>
                  </a:cubicBezTo>
                  <a:cubicBezTo>
                    <a:pt x="73" y="96"/>
                    <a:pt x="74" y="95"/>
                    <a:pt x="76" y="95"/>
                  </a:cubicBezTo>
                  <a:cubicBezTo>
                    <a:pt x="84" y="90"/>
                    <a:pt x="91" y="83"/>
                    <a:pt x="96" y="74"/>
                  </a:cubicBezTo>
                  <a:cubicBezTo>
                    <a:pt x="97" y="72"/>
                    <a:pt x="97" y="71"/>
                    <a:pt x="98" y="70"/>
                  </a:cubicBezTo>
                  <a:cubicBezTo>
                    <a:pt x="98" y="69"/>
                    <a:pt x="98" y="68"/>
                    <a:pt x="99" y="67"/>
                  </a:cubicBezTo>
                  <a:cubicBezTo>
                    <a:pt x="99" y="66"/>
                    <a:pt x="100" y="64"/>
                    <a:pt x="100" y="63"/>
                  </a:cubicBezTo>
                  <a:cubicBezTo>
                    <a:pt x="101" y="59"/>
                    <a:pt x="102" y="54"/>
                    <a:pt x="102" y="49"/>
                  </a:cubicBezTo>
                  <a:cubicBezTo>
                    <a:pt x="102" y="46"/>
                    <a:pt x="101" y="42"/>
                    <a:pt x="100" y="38"/>
                  </a:cubicBezTo>
                  <a:cubicBezTo>
                    <a:pt x="100" y="37"/>
                    <a:pt x="99" y="35"/>
                    <a:pt x="99" y="34"/>
                  </a:cubicBezTo>
                  <a:cubicBezTo>
                    <a:pt x="92" y="14"/>
                    <a:pt x="73" y="0"/>
                    <a:pt x="5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4" name="Freeform 20294"/>
            <p:cNvSpPr/>
            <p:nvPr/>
          </p:nvSpPr>
          <p:spPr bwMode="auto">
            <a:xfrm>
              <a:off x="7021516" y="6572967"/>
              <a:ext cx="78706" cy="77372"/>
            </a:xfrm>
            <a:custGeom>
              <a:avLst/>
              <a:gdLst>
                <a:gd name="T0" fmla="*/ 25 w 50"/>
                <a:gd name="T1" fmla="*/ 0 h 49"/>
                <a:gd name="T2" fmla="*/ 25 w 50"/>
                <a:gd name="T3" fmla="*/ 0 h 49"/>
                <a:gd name="T4" fmla="*/ 20 w 50"/>
                <a:gd name="T5" fmla="*/ 0 h 49"/>
                <a:gd name="T6" fmla="*/ 16 w 50"/>
                <a:gd name="T7" fmla="*/ 1 h 49"/>
                <a:gd name="T8" fmla="*/ 8 w 50"/>
                <a:gd name="T9" fmla="*/ 6 h 49"/>
                <a:gd name="T10" fmla="*/ 5 w 50"/>
                <a:gd name="T11" fmla="*/ 10 h 49"/>
                <a:gd name="T12" fmla="*/ 0 w 50"/>
                <a:gd name="T13" fmla="*/ 25 h 49"/>
                <a:gd name="T14" fmla="*/ 3 w 50"/>
                <a:gd name="T15" fmla="*/ 36 h 49"/>
                <a:gd name="T16" fmla="*/ 6 w 50"/>
                <a:gd name="T17" fmla="*/ 40 h 49"/>
                <a:gd name="T18" fmla="*/ 21 w 50"/>
                <a:gd name="T19" fmla="*/ 49 h 49"/>
                <a:gd name="T20" fmla="*/ 25 w 50"/>
                <a:gd name="T21" fmla="*/ 49 h 49"/>
                <a:gd name="T22" fmla="*/ 25 w 50"/>
                <a:gd name="T23" fmla="*/ 49 h 49"/>
                <a:gd name="T24" fmla="*/ 26 w 50"/>
                <a:gd name="T25" fmla="*/ 49 h 49"/>
                <a:gd name="T26" fmla="*/ 29 w 50"/>
                <a:gd name="T27" fmla="*/ 49 h 49"/>
                <a:gd name="T28" fmla="*/ 33 w 50"/>
                <a:gd name="T29" fmla="*/ 48 h 49"/>
                <a:gd name="T30" fmla="*/ 43 w 50"/>
                <a:gd name="T31" fmla="*/ 42 h 49"/>
                <a:gd name="T32" fmla="*/ 45 w 50"/>
                <a:gd name="T33" fmla="*/ 39 h 49"/>
                <a:gd name="T34" fmla="*/ 50 w 50"/>
                <a:gd name="T35" fmla="*/ 24 h 49"/>
                <a:gd name="T36" fmla="*/ 36 w 50"/>
                <a:gd name="T37" fmla="*/ 2 h 49"/>
                <a:gd name="T38" fmla="*/ 32 w 50"/>
                <a:gd name="T39" fmla="*/ 0 h 49"/>
                <a:gd name="T40" fmla="*/ 25 w 50"/>
                <a:gd name="T4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0" h="49">
                  <a:moveTo>
                    <a:pt x="25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3" y="0"/>
                    <a:pt x="22" y="0"/>
                    <a:pt x="20" y="0"/>
                  </a:cubicBezTo>
                  <a:cubicBezTo>
                    <a:pt x="19" y="0"/>
                    <a:pt x="17" y="1"/>
                    <a:pt x="16" y="1"/>
                  </a:cubicBezTo>
                  <a:cubicBezTo>
                    <a:pt x="13" y="3"/>
                    <a:pt x="10" y="4"/>
                    <a:pt x="8" y="6"/>
                  </a:cubicBezTo>
                  <a:cubicBezTo>
                    <a:pt x="7" y="7"/>
                    <a:pt x="6" y="8"/>
                    <a:pt x="5" y="10"/>
                  </a:cubicBezTo>
                  <a:cubicBezTo>
                    <a:pt x="2" y="14"/>
                    <a:pt x="0" y="19"/>
                    <a:pt x="0" y="25"/>
                  </a:cubicBezTo>
                  <a:cubicBezTo>
                    <a:pt x="0" y="29"/>
                    <a:pt x="1" y="33"/>
                    <a:pt x="3" y="36"/>
                  </a:cubicBezTo>
                  <a:cubicBezTo>
                    <a:pt x="4" y="38"/>
                    <a:pt x="5" y="39"/>
                    <a:pt x="6" y="40"/>
                  </a:cubicBezTo>
                  <a:cubicBezTo>
                    <a:pt x="9" y="45"/>
                    <a:pt x="15" y="48"/>
                    <a:pt x="21" y="49"/>
                  </a:cubicBezTo>
                  <a:cubicBezTo>
                    <a:pt x="22" y="49"/>
                    <a:pt x="23" y="49"/>
                    <a:pt x="25" y="49"/>
                  </a:cubicBezTo>
                  <a:cubicBezTo>
                    <a:pt x="25" y="49"/>
                    <a:pt x="25" y="49"/>
                    <a:pt x="25" y="49"/>
                  </a:cubicBezTo>
                  <a:cubicBezTo>
                    <a:pt x="25" y="49"/>
                    <a:pt x="25" y="49"/>
                    <a:pt x="26" y="49"/>
                  </a:cubicBezTo>
                  <a:cubicBezTo>
                    <a:pt x="27" y="49"/>
                    <a:pt x="28" y="49"/>
                    <a:pt x="29" y="49"/>
                  </a:cubicBezTo>
                  <a:cubicBezTo>
                    <a:pt x="31" y="49"/>
                    <a:pt x="32" y="48"/>
                    <a:pt x="33" y="48"/>
                  </a:cubicBezTo>
                  <a:cubicBezTo>
                    <a:pt x="37" y="47"/>
                    <a:pt x="40" y="45"/>
                    <a:pt x="43" y="42"/>
                  </a:cubicBezTo>
                  <a:cubicBezTo>
                    <a:pt x="44" y="41"/>
                    <a:pt x="45" y="40"/>
                    <a:pt x="45" y="39"/>
                  </a:cubicBezTo>
                  <a:cubicBezTo>
                    <a:pt x="48" y="35"/>
                    <a:pt x="50" y="30"/>
                    <a:pt x="50" y="24"/>
                  </a:cubicBezTo>
                  <a:cubicBezTo>
                    <a:pt x="50" y="14"/>
                    <a:pt x="44" y="6"/>
                    <a:pt x="36" y="2"/>
                  </a:cubicBezTo>
                  <a:cubicBezTo>
                    <a:pt x="35" y="1"/>
                    <a:pt x="33" y="1"/>
                    <a:pt x="32" y="0"/>
                  </a:cubicBezTo>
                  <a:cubicBezTo>
                    <a:pt x="30" y="0"/>
                    <a:pt x="27" y="0"/>
                    <a:pt x="2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5" name="Freeform 20295"/>
            <p:cNvSpPr>
              <a:spLocks noEditPoints="1"/>
            </p:cNvSpPr>
            <p:nvPr/>
          </p:nvSpPr>
          <p:spPr bwMode="auto">
            <a:xfrm>
              <a:off x="6980162" y="6532279"/>
              <a:ext cx="160748" cy="158747"/>
            </a:xfrm>
            <a:custGeom>
              <a:avLst/>
              <a:gdLst>
                <a:gd name="T0" fmla="*/ 43 w 102"/>
                <a:gd name="T1" fmla="*/ 14 h 101"/>
                <a:gd name="T2" fmla="*/ 51 w 102"/>
                <a:gd name="T3" fmla="*/ 13 h 101"/>
                <a:gd name="T4" fmla="*/ 51 w 102"/>
                <a:gd name="T5" fmla="*/ 13 h 101"/>
                <a:gd name="T6" fmla="*/ 62 w 102"/>
                <a:gd name="T7" fmla="*/ 15 h 101"/>
                <a:gd name="T8" fmla="*/ 66 w 102"/>
                <a:gd name="T9" fmla="*/ 16 h 101"/>
                <a:gd name="T10" fmla="*/ 88 w 102"/>
                <a:gd name="T11" fmla="*/ 50 h 101"/>
                <a:gd name="T12" fmla="*/ 81 w 102"/>
                <a:gd name="T13" fmla="*/ 72 h 101"/>
                <a:gd name="T14" fmla="*/ 79 w 102"/>
                <a:gd name="T15" fmla="*/ 75 h 101"/>
                <a:gd name="T16" fmla="*/ 63 w 102"/>
                <a:gd name="T17" fmla="*/ 85 h 101"/>
                <a:gd name="T18" fmla="*/ 59 w 102"/>
                <a:gd name="T19" fmla="*/ 87 h 101"/>
                <a:gd name="T20" fmla="*/ 52 w 102"/>
                <a:gd name="T21" fmla="*/ 87 h 101"/>
                <a:gd name="T22" fmla="*/ 51 w 102"/>
                <a:gd name="T23" fmla="*/ 87 h 101"/>
                <a:gd name="T24" fmla="*/ 50 w 102"/>
                <a:gd name="T25" fmla="*/ 87 h 101"/>
                <a:gd name="T26" fmla="*/ 45 w 102"/>
                <a:gd name="T27" fmla="*/ 87 h 101"/>
                <a:gd name="T28" fmla="*/ 21 w 102"/>
                <a:gd name="T29" fmla="*/ 71 h 101"/>
                <a:gd name="T30" fmla="*/ 19 w 102"/>
                <a:gd name="T31" fmla="*/ 68 h 101"/>
                <a:gd name="T32" fmla="*/ 14 w 102"/>
                <a:gd name="T33" fmla="*/ 51 h 101"/>
                <a:gd name="T34" fmla="*/ 23 w 102"/>
                <a:gd name="T35" fmla="*/ 27 h 101"/>
                <a:gd name="T36" fmla="*/ 26 w 102"/>
                <a:gd name="T37" fmla="*/ 24 h 101"/>
                <a:gd name="T38" fmla="*/ 39 w 102"/>
                <a:gd name="T39" fmla="*/ 16 h 101"/>
                <a:gd name="T40" fmla="*/ 43 w 102"/>
                <a:gd name="T41" fmla="*/ 14 h 101"/>
                <a:gd name="T42" fmla="*/ 51 w 102"/>
                <a:gd name="T43" fmla="*/ 0 h 101"/>
                <a:gd name="T44" fmla="*/ 50 w 102"/>
                <a:gd name="T45" fmla="*/ 0 h 101"/>
                <a:gd name="T46" fmla="*/ 39 w 102"/>
                <a:gd name="T47" fmla="*/ 1 h 101"/>
                <a:gd name="T48" fmla="*/ 35 w 102"/>
                <a:gd name="T49" fmla="*/ 3 h 101"/>
                <a:gd name="T50" fmla="*/ 17 w 102"/>
                <a:gd name="T51" fmla="*/ 14 h 101"/>
                <a:gd name="T52" fmla="*/ 14 w 102"/>
                <a:gd name="T53" fmla="*/ 17 h 101"/>
                <a:gd name="T54" fmla="*/ 1 w 102"/>
                <a:gd name="T55" fmla="*/ 51 h 101"/>
                <a:gd name="T56" fmla="*/ 6 w 102"/>
                <a:gd name="T57" fmla="*/ 74 h 101"/>
                <a:gd name="T58" fmla="*/ 9 w 102"/>
                <a:gd name="T59" fmla="*/ 78 h 101"/>
                <a:gd name="T60" fmla="*/ 44 w 102"/>
                <a:gd name="T61" fmla="*/ 100 h 101"/>
                <a:gd name="T62" fmla="*/ 48 w 102"/>
                <a:gd name="T63" fmla="*/ 101 h 101"/>
                <a:gd name="T64" fmla="*/ 51 w 102"/>
                <a:gd name="T65" fmla="*/ 101 h 101"/>
                <a:gd name="T66" fmla="*/ 52 w 102"/>
                <a:gd name="T67" fmla="*/ 101 h 101"/>
                <a:gd name="T68" fmla="*/ 63 w 102"/>
                <a:gd name="T69" fmla="*/ 100 h 101"/>
                <a:gd name="T70" fmla="*/ 67 w 102"/>
                <a:gd name="T71" fmla="*/ 98 h 101"/>
                <a:gd name="T72" fmla="*/ 90 w 102"/>
                <a:gd name="T73" fmla="*/ 83 h 101"/>
                <a:gd name="T74" fmla="*/ 93 w 102"/>
                <a:gd name="T75" fmla="*/ 79 h 101"/>
                <a:gd name="T76" fmla="*/ 102 w 102"/>
                <a:gd name="T77" fmla="*/ 49 h 101"/>
                <a:gd name="T78" fmla="*/ 70 w 102"/>
                <a:gd name="T79" fmla="*/ 3 h 101"/>
                <a:gd name="T80" fmla="*/ 66 w 102"/>
                <a:gd name="T81" fmla="*/ 2 h 101"/>
                <a:gd name="T82" fmla="*/ 51 w 102"/>
                <a:gd name="T8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02" h="101">
                  <a:moveTo>
                    <a:pt x="43" y="14"/>
                  </a:moveTo>
                  <a:cubicBezTo>
                    <a:pt x="45" y="14"/>
                    <a:pt x="48" y="14"/>
                    <a:pt x="51" y="13"/>
                  </a:cubicBezTo>
                  <a:cubicBezTo>
                    <a:pt x="51" y="13"/>
                    <a:pt x="51" y="13"/>
                    <a:pt x="51" y="13"/>
                  </a:cubicBezTo>
                  <a:cubicBezTo>
                    <a:pt x="55" y="13"/>
                    <a:pt x="58" y="14"/>
                    <a:pt x="62" y="15"/>
                  </a:cubicBezTo>
                  <a:cubicBezTo>
                    <a:pt x="63" y="15"/>
                    <a:pt x="64" y="16"/>
                    <a:pt x="66" y="16"/>
                  </a:cubicBezTo>
                  <a:cubicBezTo>
                    <a:pt x="79" y="22"/>
                    <a:pt x="88" y="35"/>
                    <a:pt x="88" y="50"/>
                  </a:cubicBezTo>
                  <a:cubicBezTo>
                    <a:pt x="88" y="58"/>
                    <a:pt x="86" y="65"/>
                    <a:pt x="81" y="72"/>
                  </a:cubicBezTo>
                  <a:cubicBezTo>
                    <a:pt x="81" y="73"/>
                    <a:pt x="80" y="74"/>
                    <a:pt x="79" y="75"/>
                  </a:cubicBezTo>
                  <a:cubicBezTo>
                    <a:pt x="74" y="80"/>
                    <a:pt x="69" y="83"/>
                    <a:pt x="63" y="85"/>
                  </a:cubicBezTo>
                  <a:cubicBezTo>
                    <a:pt x="61" y="86"/>
                    <a:pt x="60" y="86"/>
                    <a:pt x="59" y="87"/>
                  </a:cubicBezTo>
                  <a:cubicBezTo>
                    <a:pt x="56" y="87"/>
                    <a:pt x="54" y="87"/>
                    <a:pt x="52" y="87"/>
                  </a:cubicBezTo>
                  <a:cubicBezTo>
                    <a:pt x="52" y="87"/>
                    <a:pt x="51" y="87"/>
                    <a:pt x="51" y="87"/>
                  </a:cubicBezTo>
                  <a:cubicBezTo>
                    <a:pt x="51" y="87"/>
                    <a:pt x="50" y="87"/>
                    <a:pt x="50" y="87"/>
                  </a:cubicBezTo>
                  <a:cubicBezTo>
                    <a:pt x="48" y="87"/>
                    <a:pt x="47" y="87"/>
                    <a:pt x="45" y="87"/>
                  </a:cubicBezTo>
                  <a:cubicBezTo>
                    <a:pt x="35" y="85"/>
                    <a:pt x="26" y="80"/>
                    <a:pt x="21" y="71"/>
                  </a:cubicBezTo>
                  <a:cubicBezTo>
                    <a:pt x="20" y="70"/>
                    <a:pt x="19" y="69"/>
                    <a:pt x="19" y="68"/>
                  </a:cubicBezTo>
                  <a:cubicBezTo>
                    <a:pt x="16" y="63"/>
                    <a:pt x="14" y="57"/>
                    <a:pt x="14" y="51"/>
                  </a:cubicBezTo>
                  <a:cubicBezTo>
                    <a:pt x="14" y="42"/>
                    <a:pt x="17" y="33"/>
                    <a:pt x="23" y="27"/>
                  </a:cubicBezTo>
                  <a:cubicBezTo>
                    <a:pt x="24" y="26"/>
                    <a:pt x="25" y="25"/>
                    <a:pt x="26" y="24"/>
                  </a:cubicBezTo>
                  <a:cubicBezTo>
                    <a:pt x="30" y="20"/>
                    <a:pt x="34" y="17"/>
                    <a:pt x="39" y="16"/>
                  </a:cubicBezTo>
                  <a:cubicBezTo>
                    <a:pt x="40" y="15"/>
                    <a:pt x="41" y="15"/>
                    <a:pt x="43" y="14"/>
                  </a:cubicBezTo>
                  <a:moveTo>
                    <a:pt x="51" y="0"/>
                  </a:moveTo>
                  <a:cubicBezTo>
                    <a:pt x="51" y="0"/>
                    <a:pt x="51" y="0"/>
                    <a:pt x="50" y="0"/>
                  </a:cubicBezTo>
                  <a:cubicBezTo>
                    <a:pt x="46" y="0"/>
                    <a:pt x="43" y="0"/>
                    <a:pt x="39" y="1"/>
                  </a:cubicBezTo>
                  <a:cubicBezTo>
                    <a:pt x="38" y="2"/>
                    <a:pt x="36" y="2"/>
                    <a:pt x="35" y="3"/>
                  </a:cubicBezTo>
                  <a:cubicBezTo>
                    <a:pt x="28" y="5"/>
                    <a:pt x="22" y="9"/>
                    <a:pt x="17" y="14"/>
                  </a:cubicBezTo>
                  <a:cubicBezTo>
                    <a:pt x="16" y="15"/>
                    <a:pt x="15" y="16"/>
                    <a:pt x="14" y="17"/>
                  </a:cubicBezTo>
                  <a:cubicBezTo>
                    <a:pt x="5" y="26"/>
                    <a:pt x="0" y="38"/>
                    <a:pt x="1" y="51"/>
                  </a:cubicBezTo>
                  <a:cubicBezTo>
                    <a:pt x="1" y="59"/>
                    <a:pt x="3" y="67"/>
                    <a:pt x="6" y="74"/>
                  </a:cubicBezTo>
                  <a:cubicBezTo>
                    <a:pt x="7" y="75"/>
                    <a:pt x="8" y="76"/>
                    <a:pt x="9" y="78"/>
                  </a:cubicBezTo>
                  <a:cubicBezTo>
                    <a:pt x="16" y="90"/>
                    <a:pt x="29" y="98"/>
                    <a:pt x="44" y="100"/>
                  </a:cubicBezTo>
                  <a:cubicBezTo>
                    <a:pt x="45" y="101"/>
                    <a:pt x="47" y="101"/>
                    <a:pt x="48" y="101"/>
                  </a:cubicBezTo>
                  <a:cubicBezTo>
                    <a:pt x="49" y="101"/>
                    <a:pt x="50" y="101"/>
                    <a:pt x="51" y="101"/>
                  </a:cubicBezTo>
                  <a:cubicBezTo>
                    <a:pt x="51" y="101"/>
                    <a:pt x="52" y="101"/>
                    <a:pt x="52" y="101"/>
                  </a:cubicBezTo>
                  <a:cubicBezTo>
                    <a:pt x="56" y="101"/>
                    <a:pt x="59" y="100"/>
                    <a:pt x="63" y="100"/>
                  </a:cubicBezTo>
                  <a:cubicBezTo>
                    <a:pt x="64" y="99"/>
                    <a:pt x="65" y="99"/>
                    <a:pt x="67" y="98"/>
                  </a:cubicBezTo>
                  <a:cubicBezTo>
                    <a:pt x="76" y="95"/>
                    <a:pt x="84" y="90"/>
                    <a:pt x="90" y="83"/>
                  </a:cubicBezTo>
                  <a:cubicBezTo>
                    <a:pt x="91" y="82"/>
                    <a:pt x="92" y="80"/>
                    <a:pt x="93" y="79"/>
                  </a:cubicBezTo>
                  <a:cubicBezTo>
                    <a:pt x="98" y="71"/>
                    <a:pt x="102" y="61"/>
                    <a:pt x="102" y="49"/>
                  </a:cubicBezTo>
                  <a:cubicBezTo>
                    <a:pt x="101" y="29"/>
                    <a:pt x="88" y="11"/>
                    <a:pt x="70" y="3"/>
                  </a:cubicBezTo>
                  <a:cubicBezTo>
                    <a:pt x="68" y="3"/>
                    <a:pt x="67" y="2"/>
                    <a:pt x="66" y="2"/>
                  </a:cubicBezTo>
                  <a:cubicBezTo>
                    <a:pt x="61" y="1"/>
                    <a:pt x="56" y="0"/>
                    <a:pt x="5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6" name="Freeform 20296"/>
            <p:cNvSpPr/>
            <p:nvPr/>
          </p:nvSpPr>
          <p:spPr bwMode="auto">
            <a:xfrm>
              <a:off x="7349016" y="7680860"/>
              <a:ext cx="77372" cy="79374"/>
            </a:xfrm>
            <a:custGeom>
              <a:avLst/>
              <a:gdLst>
                <a:gd name="T0" fmla="*/ 25 w 49"/>
                <a:gd name="T1" fmla="*/ 0 h 50"/>
                <a:gd name="T2" fmla="*/ 24 w 49"/>
                <a:gd name="T3" fmla="*/ 0 h 50"/>
                <a:gd name="T4" fmla="*/ 20 w 49"/>
                <a:gd name="T5" fmla="*/ 1 h 50"/>
                <a:gd name="T6" fmla="*/ 15 w 49"/>
                <a:gd name="T7" fmla="*/ 2 h 50"/>
                <a:gd name="T8" fmla="*/ 5 w 49"/>
                <a:gd name="T9" fmla="*/ 9 h 50"/>
                <a:gd name="T10" fmla="*/ 3 w 49"/>
                <a:gd name="T11" fmla="*/ 13 h 50"/>
                <a:gd name="T12" fmla="*/ 0 w 49"/>
                <a:gd name="T13" fmla="*/ 25 h 50"/>
                <a:gd name="T14" fmla="*/ 0 w 49"/>
                <a:gd name="T15" fmla="*/ 31 h 50"/>
                <a:gd name="T16" fmla="*/ 2 w 49"/>
                <a:gd name="T17" fmla="*/ 35 h 50"/>
                <a:gd name="T18" fmla="*/ 25 w 49"/>
                <a:gd name="T19" fmla="*/ 50 h 50"/>
                <a:gd name="T20" fmla="*/ 25 w 49"/>
                <a:gd name="T21" fmla="*/ 50 h 50"/>
                <a:gd name="T22" fmla="*/ 47 w 49"/>
                <a:gd name="T23" fmla="*/ 36 h 50"/>
                <a:gd name="T24" fmla="*/ 48 w 49"/>
                <a:gd name="T25" fmla="*/ 32 h 50"/>
                <a:gd name="T26" fmla="*/ 49 w 49"/>
                <a:gd name="T27" fmla="*/ 24 h 50"/>
                <a:gd name="T28" fmla="*/ 30 w 49"/>
                <a:gd name="T29" fmla="*/ 1 h 50"/>
                <a:gd name="T30" fmla="*/ 25 w 49"/>
                <a:gd name="T31" fmla="*/ 0 h 50"/>
                <a:gd name="T32" fmla="*/ 25 w 49"/>
                <a:gd name="T3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50">
                  <a:moveTo>
                    <a:pt x="25" y="0"/>
                  </a:moveTo>
                  <a:cubicBezTo>
                    <a:pt x="24" y="0"/>
                    <a:pt x="24" y="0"/>
                    <a:pt x="24" y="0"/>
                  </a:cubicBezTo>
                  <a:cubicBezTo>
                    <a:pt x="23" y="0"/>
                    <a:pt x="21" y="0"/>
                    <a:pt x="20" y="1"/>
                  </a:cubicBezTo>
                  <a:cubicBezTo>
                    <a:pt x="18" y="1"/>
                    <a:pt x="17" y="1"/>
                    <a:pt x="15" y="2"/>
                  </a:cubicBezTo>
                  <a:cubicBezTo>
                    <a:pt x="11" y="3"/>
                    <a:pt x="8" y="6"/>
                    <a:pt x="5" y="9"/>
                  </a:cubicBezTo>
                  <a:cubicBezTo>
                    <a:pt x="4" y="10"/>
                    <a:pt x="4" y="12"/>
                    <a:pt x="3" y="13"/>
                  </a:cubicBezTo>
                  <a:cubicBezTo>
                    <a:pt x="1" y="17"/>
                    <a:pt x="0" y="21"/>
                    <a:pt x="0" y="25"/>
                  </a:cubicBezTo>
                  <a:cubicBezTo>
                    <a:pt x="0" y="27"/>
                    <a:pt x="0" y="29"/>
                    <a:pt x="0" y="31"/>
                  </a:cubicBezTo>
                  <a:cubicBezTo>
                    <a:pt x="1" y="32"/>
                    <a:pt x="1" y="33"/>
                    <a:pt x="2" y="35"/>
                  </a:cubicBezTo>
                  <a:cubicBezTo>
                    <a:pt x="6" y="44"/>
                    <a:pt x="14" y="50"/>
                    <a:pt x="25" y="50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35" y="50"/>
                    <a:pt x="43" y="44"/>
                    <a:pt x="47" y="36"/>
                  </a:cubicBezTo>
                  <a:cubicBezTo>
                    <a:pt x="47" y="35"/>
                    <a:pt x="48" y="33"/>
                    <a:pt x="48" y="32"/>
                  </a:cubicBezTo>
                  <a:cubicBezTo>
                    <a:pt x="49" y="30"/>
                    <a:pt x="49" y="27"/>
                    <a:pt x="49" y="24"/>
                  </a:cubicBezTo>
                  <a:cubicBezTo>
                    <a:pt x="49" y="13"/>
                    <a:pt x="41" y="3"/>
                    <a:pt x="30" y="1"/>
                  </a:cubicBezTo>
                  <a:cubicBezTo>
                    <a:pt x="28" y="0"/>
                    <a:pt x="27" y="0"/>
                    <a:pt x="25" y="0"/>
                  </a:cubicBezTo>
                  <a:cubicBezTo>
                    <a:pt x="25" y="0"/>
                    <a:pt x="25" y="0"/>
                    <a:pt x="2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7" name="Freeform 20297"/>
            <p:cNvSpPr>
              <a:spLocks noEditPoints="1"/>
            </p:cNvSpPr>
            <p:nvPr/>
          </p:nvSpPr>
          <p:spPr bwMode="auto">
            <a:xfrm>
              <a:off x="7308329" y="7640172"/>
              <a:ext cx="158747" cy="159414"/>
            </a:xfrm>
            <a:custGeom>
              <a:avLst/>
              <a:gdLst>
                <a:gd name="T0" fmla="*/ 42 w 101"/>
                <a:gd name="T1" fmla="*/ 15 h 101"/>
                <a:gd name="T2" fmla="*/ 50 w 101"/>
                <a:gd name="T3" fmla="*/ 14 h 101"/>
                <a:gd name="T4" fmla="*/ 51 w 101"/>
                <a:gd name="T5" fmla="*/ 14 h 101"/>
                <a:gd name="T6" fmla="*/ 53 w 101"/>
                <a:gd name="T7" fmla="*/ 14 h 101"/>
                <a:gd name="T8" fmla="*/ 57 w 101"/>
                <a:gd name="T9" fmla="*/ 15 h 101"/>
                <a:gd name="T10" fmla="*/ 87 w 101"/>
                <a:gd name="T11" fmla="*/ 50 h 101"/>
                <a:gd name="T12" fmla="*/ 86 w 101"/>
                <a:gd name="T13" fmla="*/ 63 h 101"/>
                <a:gd name="T14" fmla="*/ 84 w 101"/>
                <a:gd name="T15" fmla="*/ 67 h 101"/>
                <a:gd name="T16" fmla="*/ 51 w 101"/>
                <a:gd name="T17" fmla="*/ 88 h 101"/>
                <a:gd name="T18" fmla="*/ 51 w 101"/>
                <a:gd name="T19" fmla="*/ 88 h 101"/>
                <a:gd name="T20" fmla="*/ 16 w 101"/>
                <a:gd name="T21" fmla="*/ 65 h 101"/>
                <a:gd name="T22" fmla="*/ 15 w 101"/>
                <a:gd name="T23" fmla="*/ 60 h 101"/>
                <a:gd name="T24" fmla="*/ 14 w 101"/>
                <a:gd name="T25" fmla="*/ 52 h 101"/>
                <a:gd name="T26" fmla="*/ 19 w 101"/>
                <a:gd name="T27" fmla="*/ 32 h 101"/>
                <a:gd name="T28" fmla="*/ 21 w 101"/>
                <a:gd name="T29" fmla="*/ 28 h 101"/>
                <a:gd name="T30" fmla="*/ 38 w 101"/>
                <a:gd name="T31" fmla="*/ 16 h 101"/>
                <a:gd name="T32" fmla="*/ 42 w 101"/>
                <a:gd name="T33" fmla="*/ 15 h 101"/>
                <a:gd name="T34" fmla="*/ 51 w 101"/>
                <a:gd name="T35" fmla="*/ 0 h 101"/>
                <a:gd name="T36" fmla="*/ 50 w 101"/>
                <a:gd name="T37" fmla="*/ 0 h 101"/>
                <a:gd name="T38" fmla="*/ 38 w 101"/>
                <a:gd name="T39" fmla="*/ 2 h 101"/>
                <a:gd name="T40" fmla="*/ 34 w 101"/>
                <a:gd name="T41" fmla="*/ 3 h 101"/>
                <a:gd name="T42" fmla="*/ 10 w 101"/>
                <a:gd name="T43" fmla="*/ 21 h 101"/>
                <a:gd name="T44" fmla="*/ 8 w 101"/>
                <a:gd name="T45" fmla="*/ 24 h 101"/>
                <a:gd name="T46" fmla="*/ 0 w 101"/>
                <a:gd name="T47" fmla="*/ 52 h 101"/>
                <a:gd name="T48" fmla="*/ 2 w 101"/>
                <a:gd name="T49" fmla="*/ 65 h 101"/>
                <a:gd name="T50" fmla="*/ 3 w 101"/>
                <a:gd name="T51" fmla="*/ 69 h 101"/>
                <a:gd name="T52" fmla="*/ 51 w 101"/>
                <a:gd name="T53" fmla="*/ 101 h 101"/>
                <a:gd name="T54" fmla="*/ 51 w 101"/>
                <a:gd name="T55" fmla="*/ 101 h 101"/>
                <a:gd name="T56" fmla="*/ 97 w 101"/>
                <a:gd name="T57" fmla="*/ 72 h 101"/>
                <a:gd name="T58" fmla="*/ 98 w 101"/>
                <a:gd name="T59" fmla="*/ 68 h 101"/>
                <a:gd name="T60" fmla="*/ 101 w 101"/>
                <a:gd name="T61" fmla="*/ 50 h 101"/>
                <a:gd name="T62" fmla="*/ 58 w 101"/>
                <a:gd name="T63" fmla="*/ 1 h 101"/>
                <a:gd name="T64" fmla="*/ 54 w 101"/>
                <a:gd name="T65" fmla="*/ 1 h 101"/>
                <a:gd name="T66" fmla="*/ 51 w 101"/>
                <a:gd name="T6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1" h="101">
                  <a:moveTo>
                    <a:pt x="42" y="15"/>
                  </a:moveTo>
                  <a:cubicBezTo>
                    <a:pt x="45" y="14"/>
                    <a:pt x="47" y="14"/>
                    <a:pt x="50" y="14"/>
                  </a:cubicBezTo>
                  <a:cubicBezTo>
                    <a:pt x="50" y="14"/>
                    <a:pt x="50" y="14"/>
                    <a:pt x="51" y="14"/>
                  </a:cubicBezTo>
                  <a:cubicBezTo>
                    <a:pt x="51" y="14"/>
                    <a:pt x="52" y="14"/>
                    <a:pt x="53" y="14"/>
                  </a:cubicBezTo>
                  <a:cubicBezTo>
                    <a:pt x="54" y="14"/>
                    <a:pt x="56" y="14"/>
                    <a:pt x="57" y="15"/>
                  </a:cubicBezTo>
                  <a:cubicBezTo>
                    <a:pt x="74" y="18"/>
                    <a:pt x="87" y="32"/>
                    <a:pt x="87" y="50"/>
                  </a:cubicBezTo>
                  <a:cubicBezTo>
                    <a:pt x="88" y="55"/>
                    <a:pt x="87" y="59"/>
                    <a:pt x="86" y="63"/>
                  </a:cubicBezTo>
                  <a:cubicBezTo>
                    <a:pt x="85" y="64"/>
                    <a:pt x="85" y="65"/>
                    <a:pt x="84" y="67"/>
                  </a:cubicBezTo>
                  <a:cubicBezTo>
                    <a:pt x="78" y="79"/>
                    <a:pt x="66" y="88"/>
                    <a:pt x="51" y="88"/>
                  </a:cubicBezTo>
                  <a:cubicBezTo>
                    <a:pt x="51" y="88"/>
                    <a:pt x="51" y="88"/>
                    <a:pt x="51" y="88"/>
                  </a:cubicBezTo>
                  <a:cubicBezTo>
                    <a:pt x="35" y="88"/>
                    <a:pt x="22" y="78"/>
                    <a:pt x="16" y="65"/>
                  </a:cubicBezTo>
                  <a:cubicBezTo>
                    <a:pt x="16" y="63"/>
                    <a:pt x="15" y="62"/>
                    <a:pt x="15" y="60"/>
                  </a:cubicBezTo>
                  <a:cubicBezTo>
                    <a:pt x="14" y="58"/>
                    <a:pt x="14" y="55"/>
                    <a:pt x="14" y="52"/>
                  </a:cubicBezTo>
                  <a:cubicBezTo>
                    <a:pt x="14" y="44"/>
                    <a:pt x="15" y="38"/>
                    <a:pt x="19" y="32"/>
                  </a:cubicBezTo>
                  <a:cubicBezTo>
                    <a:pt x="20" y="31"/>
                    <a:pt x="20" y="30"/>
                    <a:pt x="21" y="28"/>
                  </a:cubicBezTo>
                  <a:cubicBezTo>
                    <a:pt x="26" y="23"/>
                    <a:pt x="31" y="19"/>
                    <a:pt x="38" y="16"/>
                  </a:cubicBezTo>
                  <a:cubicBezTo>
                    <a:pt x="39" y="16"/>
                    <a:pt x="41" y="15"/>
                    <a:pt x="42" y="15"/>
                  </a:cubicBezTo>
                  <a:moveTo>
                    <a:pt x="51" y="0"/>
                  </a:moveTo>
                  <a:cubicBezTo>
                    <a:pt x="50" y="0"/>
                    <a:pt x="50" y="0"/>
                    <a:pt x="50" y="0"/>
                  </a:cubicBezTo>
                  <a:cubicBezTo>
                    <a:pt x="46" y="1"/>
                    <a:pt x="42" y="1"/>
                    <a:pt x="38" y="2"/>
                  </a:cubicBezTo>
                  <a:cubicBezTo>
                    <a:pt x="37" y="2"/>
                    <a:pt x="36" y="3"/>
                    <a:pt x="34" y="3"/>
                  </a:cubicBezTo>
                  <a:cubicBezTo>
                    <a:pt x="24" y="7"/>
                    <a:pt x="16" y="13"/>
                    <a:pt x="10" y="21"/>
                  </a:cubicBezTo>
                  <a:cubicBezTo>
                    <a:pt x="9" y="22"/>
                    <a:pt x="8" y="23"/>
                    <a:pt x="8" y="24"/>
                  </a:cubicBezTo>
                  <a:cubicBezTo>
                    <a:pt x="3" y="32"/>
                    <a:pt x="0" y="42"/>
                    <a:pt x="0" y="52"/>
                  </a:cubicBezTo>
                  <a:cubicBezTo>
                    <a:pt x="0" y="56"/>
                    <a:pt x="1" y="61"/>
                    <a:pt x="2" y="65"/>
                  </a:cubicBezTo>
                  <a:cubicBezTo>
                    <a:pt x="2" y="66"/>
                    <a:pt x="3" y="68"/>
                    <a:pt x="3" y="69"/>
                  </a:cubicBezTo>
                  <a:cubicBezTo>
                    <a:pt x="11" y="88"/>
                    <a:pt x="29" y="101"/>
                    <a:pt x="51" y="101"/>
                  </a:cubicBezTo>
                  <a:cubicBezTo>
                    <a:pt x="51" y="101"/>
                    <a:pt x="51" y="101"/>
                    <a:pt x="51" y="101"/>
                  </a:cubicBezTo>
                  <a:cubicBezTo>
                    <a:pt x="72" y="101"/>
                    <a:pt x="89" y="89"/>
                    <a:pt x="97" y="72"/>
                  </a:cubicBezTo>
                  <a:cubicBezTo>
                    <a:pt x="97" y="70"/>
                    <a:pt x="98" y="69"/>
                    <a:pt x="98" y="68"/>
                  </a:cubicBezTo>
                  <a:cubicBezTo>
                    <a:pt x="100" y="62"/>
                    <a:pt x="101" y="56"/>
                    <a:pt x="101" y="50"/>
                  </a:cubicBezTo>
                  <a:cubicBezTo>
                    <a:pt x="101" y="25"/>
                    <a:pt x="82" y="5"/>
                    <a:pt x="58" y="1"/>
                  </a:cubicBezTo>
                  <a:cubicBezTo>
                    <a:pt x="57" y="1"/>
                    <a:pt x="56" y="1"/>
                    <a:pt x="54" y="1"/>
                  </a:cubicBezTo>
                  <a:cubicBezTo>
                    <a:pt x="53" y="0"/>
                    <a:pt x="52" y="0"/>
                    <a:pt x="5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8" name="Freeform 20298"/>
            <p:cNvSpPr/>
            <p:nvPr/>
          </p:nvSpPr>
          <p:spPr bwMode="auto">
            <a:xfrm>
              <a:off x="6920132" y="6168095"/>
              <a:ext cx="54027" cy="53360"/>
            </a:xfrm>
            <a:custGeom>
              <a:avLst/>
              <a:gdLst>
                <a:gd name="T0" fmla="*/ 17 w 34"/>
                <a:gd name="T1" fmla="*/ 0 h 34"/>
                <a:gd name="T2" fmla="*/ 17 w 34"/>
                <a:gd name="T3" fmla="*/ 0 h 34"/>
                <a:gd name="T4" fmla="*/ 15 w 34"/>
                <a:gd name="T5" fmla="*/ 0 h 34"/>
                <a:gd name="T6" fmla="*/ 11 w 34"/>
                <a:gd name="T7" fmla="*/ 1 h 34"/>
                <a:gd name="T8" fmla="*/ 2 w 34"/>
                <a:gd name="T9" fmla="*/ 10 h 34"/>
                <a:gd name="T10" fmla="*/ 0 w 34"/>
                <a:gd name="T11" fmla="*/ 14 h 34"/>
                <a:gd name="T12" fmla="*/ 0 w 34"/>
                <a:gd name="T13" fmla="*/ 17 h 34"/>
                <a:gd name="T14" fmla="*/ 0 w 34"/>
                <a:gd name="T15" fmla="*/ 19 h 34"/>
                <a:gd name="T16" fmla="*/ 1 w 34"/>
                <a:gd name="T17" fmla="*/ 23 h 34"/>
                <a:gd name="T18" fmla="*/ 17 w 34"/>
                <a:gd name="T19" fmla="*/ 34 h 34"/>
                <a:gd name="T20" fmla="*/ 17 w 34"/>
                <a:gd name="T21" fmla="*/ 34 h 34"/>
                <a:gd name="T22" fmla="*/ 19 w 34"/>
                <a:gd name="T23" fmla="*/ 34 h 34"/>
                <a:gd name="T24" fmla="*/ 23 w 34"/>
                <a:gd name="T25" fmla="*/ 33 h 34"/>
                <a:gd name="T26" fmla="*/ 34 w 34"/>
                <a:gd name="T27" fmla="*/ 17 h 34"/>
                <a:gd name="T28" fmla="*/ 34 w 34"/>
                <a:gd name="T29" fmla="*/ 17 h 34"/>
                <a:gd name="T30" fmla="*/ 33 w 34"/>
                <a:gd name="T31" fmla="*/ 13 h 34"/>
                <a:gd name="T32" fmla="*/ 17 w 34"/>
                <a:gd name="T3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4" h="34">
                  <a:moveTo>
                    <a:pt x="17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16" y="0"/>
                    <a:pt x="15" y="0"/>
                    <a:pt x="15" y="0"/>
                  </a:cubicBezTo>
                  <a:cubicBezTo>
                    <a:pt x="13" y="0"/>
                    <a:pt x="12" y="1"/>
                    <a:pt x="11" y="1"/>
                  </a:cubicBezTo>
                  <a:cubicBezTo>
                    <a:pt x="7" y="3"/>
                    <a:pt x="3" y="6"/>
                    <a:pt x="2" y="10"/>
                  </a:cubicBezTo>
                  <a:cubicBezTo>
                    <a:pt x="1" y="11"/>
                    <a:pt x="1" y="12"/>
                    <a:pt x="0" y="14"/>
                  </a:cubicBezTo>
                  <a:cubicBezTo>
                    <a:pt x="0" y="15"/>
                    <a:pt x="0" y="16"/>
                    <a:pt x="0" y="17"/>
                  </a:cubicBezTo>
                  <a:cubicBezTo>
                    <a:pt x="0" y="18"/>
                    <a:pt x="0" y="18"/>
                    <a:pt x="0" y="19"/>
                  </a:cubicBezTo>
                  <a:cubicBezTo>
                    <a:pt x="0" y="20"/>
                    <a:pt x="0" y="21"/>
                    <a:pt x="1" y="23"/>
                  </a:cubicBezTo>
                  <a:cubicBezTo>
                    <a:pt x="3" y="29"/>
                    <a:pt x="10" y="34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8" y="34"/>
                    <a:pt x="19" y="34"/>
                    <a:pt x="19" y="34"/>
                  </a:cubicBezTo>
                  <a:cubicBezTo>
                    <a:pt x="21" y="34"/>
                    <a:pt x="22" y="33"/>
                    <a:pt x="23" y="33"/>
                  </a:cubicBezTo>
                  <a:cubicBezTo>
                    <a:pt x="30" y="30"/>
                    <a:pt x="34" y="24"/>
                    <a:pt x="34" y="17"/>
                  </a:cubicBezTo>
                  <a:cubicBezTo>
                    <a:pt x="34" y="17"/>
                    <a:pt x="34" y="17"/>
                    <a:pt x="34" y="17"/>
                  </a:cubicBezTo>
                  <a:cubicBezTo>
                    <a:pt x="34" y="15"/>
                    <a:pt x="34" y="14"/>
                    <a:pt x="33" y="13"/>
                  </a:cubicBezTo>
                  <a:cubicBezTo>
                    <a:pt x="32" y="5"/>
                    <a:pt x="25" y="0"/>
                    <a:pt x="17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9" name="Freeform 20299"/>
            <p:cNvSpPr>
              <a:spLocks noEditPoints="1"/>
            </p:cNvSpPr>
            <p:nvPr/>
          </p:nvSpPr>
          <p:spPr bwMode="auto">
            <a:xfrm>
              <a:off x="6892118" y="6139414"/>
              <a:ext cx="110056" cy="108722"/>
            </a:xfrm>
            <a:custGeom>
              <a:avLst/>
              <a:gdLst>
                <a:gd name="T0" fmla="*/ 31 w 70"/>
                <a:gd name="T1" fmla="*/ 10 h 69"/>
                <a:gd name="T2" fmla="*/ 34 w 70"/>
                <a:gd name="T3" fmla="*/ 10 h 69"/>
                <a:gd name="T4" fmla="*/ 35 w 70"/>
                <a:gd name="T5" fmla="*/ 10 h 69"/>
                <a:gd name="T6" fmla="*/ 60 w 70"/>
                <a:gd name="T7" fmla="*/ 30 h 69"/>
                <a:gd name="T8" fmla="*/ 60 w 70"/>
                <a:gd name="T9" fmla="*/ 34 h 69"/>
                <a:gd name="T10" fmla="*/ 60 w 70"/>
                <a:gd name="T11" fmla="*/ 35 h 69"/>
                <a:gd name="T12" fmla="*/ 44 w 70"/>
                <a:gd name="T13" fmla="*/ 59 h 69"/>
                <a:gd name="T14" fmla="*/ 39 w 70"/>
                <a:gd name="T15" fmla="*/ 60 h 69"/>
                <a:gd name="T16" fmla="*/ 35 w 70"/>
                <a:gd name="T17" fmla="*/ 60 h 69"/>
                <a:gd name="T18" fmla="*/ 35 w 70"/>
                <a:gd name="T19" fmla="*/ 60 h 69"/>
                <a:gd name="T20" fmla="*/ 11 w 70"/>
                <a:gd name="T21" fmla="*/ 42 h 69"/>
                <a:gd name="T22" fmla="*/ 10 w 70"/>
                <a:gd name="T23" fmla="*/ 38 h 69"/>
                <a:gd name="T24" fmla="*/ 10 w 70"/>
                <a:gd name="T25" fmla="*/ 35 h 69"/>
                <a:gd name="T26" fmla="*/ 10 w 70"/>
                <a:gd name="T27" fmla="*/ 29 h 69"/>
                <a:gd name="T28" fmla="*/ 12 w 70"/>
                <a:gd name="T29" fmla="*/ 25 h 69"/>
                <a:gd name="T30" fmla="*/ 26 w 70"/>
                <a:gd name="T31" fmla="*/ 11 h 69"/>
                <a:gd name="T32" fmla="*/ 31 w 70"/>
                <a:gd name="T33" fmla="*/ 10 h 69"/>
                <a:gd name="T34" fmla="*/ 35 w 70"/>
                <a:gd name="T35" fmla="*/ 0 h 69"/>
                <a:gd name="T36" fmla="*/ 34 w 70"/>
                <a:gd name="T37" fmla="*/ 0 h 69"/>
                <a:gd name="T38" fmla="*/ 28 w 70"/>
                <a:gd name="T39" fmla="*/ 1 h 69"/>
                <a:gd name="T40" fmla="*/ 24 w 70"/>
                <a:gd name="T41" fmla="*/ 2 h 69"/>
                <a:gd name="T42" fmla="*/ 3 w 70"/>
                <a:gd name="T43" fmla="*/ 22 h 69"/>
                <a:gd name="T44" fmla="*/ 2 w 70"/>
                <a:gd name="T45" fmla="*/ 26 h 69"/>
                <a:gd name="T46" fmla="*/ 0 w 70"/>
                <a:gd name="T47" fmla="*/ 36 h 69"/>
                <a:gd name="T48" fmla="*/ 1 w 70"/>
                <a:gd name="T49" fmla="*/ 39 h 69"/>
                <a:gd name="T50" fmla="*/ 2 w 70"/>
                <a:gd name="T51" fmla="*/ 44 h 69"/>
                <a:gd name="T52" fmla="*/ 35 w 70"/>
                <a:gd name="T53" fmla="*/ 69 h 69"/>
                <a:gd name="T54" fmla="*/ 36 w 70"/>
                <a:gd name="T55" fmla="*/ 69 h 69"/>
                <a:gd name="T56" fmla="*/ 42 w 70"/>
                <a:gd name="T57" fmla="*/ 69 h 69"/>
                <a:gd name="T58" fmla="*/ 46 w 70"/>
                <a:gd name="T59" fmla="*/ 68 h 69"/>
                <a:gd name="T60" fmla="*/ 69 w 70"/>
                <a:gd name="T61" fmla="*/ 34 h 69"/>
                <a:gd name="T62" fmla="*/ 69 w 70"/>
                <a:gd name="T63" fmla="*/ 32 h 69"/>
                <a:gd name="T64" fmla="*/ 69 w 70"/>
                <a:gd name="T65" fmla="*/ 28 h 69"/>
                <a:gd name="T66" fmla="*/ 35 w 70"/>
                <a:gd name="T67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70" h="69">
                  <a:moveTo>
                    <a:pt x="31" y="10"/>
                  </a:moveTo>
                  <a:cubicBezTo>
                    <a:pt x="32" y="10"/>
                    <a:pt x="33" y="10"/>
                    <a:pt x="34" y="10"/>
                  </a:cubicBezTo>
                  <a:cubicBezTo>
                    <a:pt x="35" y="10"/>
                    <a:pt x="35" y="10"/>
                    <a:pt x="35" y="10"/>
                  </a:cubicBezTo>
                  <a:cubicBezTo>
                    <a:pt x="47" y="10"/>
                    <a:pt x="57" y="18"/>
                    <a:pt x="60" y="30"/>
                  </a:cubicBezTo>
                  <a:cubicBezTo>
                    <a:pt x="60" y="31"/>
                    <a:pt x="60" y="32"/>
                    <a:pt x="60" y="34"/>
                  </a:cubicBezTo>
                  <a:cubicBezTo>
                    <a:pt x="60" y="34"/>
                    <a:pt x="60" y="34"/>
                    <a:pt x="60" y="35"/>
                  </a:cubicBezTo>
                  <a:cubicBezTo>
                    <a:pt x="60" y="46"/>
                    <a:pt x="53" y="55"/>
                    <a:pt x="44" y="59"/>
                  </a:cubicBezTo>
                  <a:cubicBezTo>
                    <a:pt x="42" y="59"/>
                    <a:pt x="41" y="60"/>
                    <a:pt x="39" y="60"/>
                  </a:cubicBezTo>
                  <a:cubicBezTo>
                    <a:pt x="38" y="60"/>
                    <a:pt x="37" y="60"/>
                    <a:pt x="35" y="60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24" y="60"/>
                    <a:pt x="14" y="53"/>
                    <a:pt x="11" y="42"/>
                  </a:cubicBezTo>
                  <a:cubicBezTo>
                    <a:pt x="10" y="41"/>
                    <a:pt x="10" y="39"/>
                    <a:pt x="10" y="38"/>
                  </a:cubicBezTo>
                  <a:cubicBezTo>
                    <a:pt x="10" y="37"/>
                    <a:pt x="10" y="36"/>
                    <a:pt x="10" y="35"/>
                  </a:cubicBezTo>
                  <a:cubicBezTo>
                    <a:pt x="10" y="33"/>
                    <a:pt x="10" y="31"/>
                    <a:pt x="10" y="29"/>
                  </a:cubicBezTo>
                  <a:cubicBezTo>
                    <a:pt x="11" y="28"/>
                    <a:pt x="11" y="26"/>
                    <a:pt x="12" y="25"/>
                  </a:cubicBezTo>
                  <a:cubicBezTo>
                    <a:pt x="15" y="19"/>
                    <a:pt x="20" y="14"/>
                    <a:pt x="26" y="11"/>
                  </a:cubicBezTo>
                  <a:cubicBezTo>
                    <a:pt x="28" y="11"/>
                    <a:pt x="29" y="10"/>
                    <a:pt x="31" y="10"/>
                  </a:cubicBezTo>
                  <a:moveTo>
                    <a:pt x="35" y="0"/>
                  </a:moveTo>
                  <a:cubicBezTo>
                    <a:pt x="35" y="0"/>
                    <a:pt x="35" y="0"/>
                    <a:pt x="34" y="0"/>
                  </a:cubicBezTo>
                  <a:cubicBezTo>
                    <a:pt x="32" y="1"/>
                    <a:pt x="30" y="1"/>
                    <a:pt x="28" y="1"/>
                  </a:cubicBezTo>
                  <a:cubicBezTo>
                    <a:pt x="27" y="1"/>
                    <a:pt x="25" y="2"/>
                    <a:pt x="24" y="2"/>
                  </a:cubicBezTo>
                  <a:cubicBezTo>
                    <a:pt x="14" y="5"/>
                    <a:pt x="7" y="13"/>
                    <a:pt x="3" y="22"/>
                  </a:cubicBezTo>
                  <a:cubicBezTo>
                    <a:pt x="2" y="23"/>
                    <a:pt x="2" y="25"/>
                    <a:pt x="2" y="26"/>
                  </a:cubicBezTo>
                  <a:cubicBezTo>
                    <a:pt x="1" y="29"/>
                    <a:pt x="0" y="32"/>
                    <a:pt x="0" y="36"/>
                  </a:cubicBezTo>
                  <a:cubicBezTo>
                    <a:pt x="0" y="37"/>
                    <a:pt x="1" y="38"/>
                    <a:pt x="1" y="39"/>
                  </a:cubicBezTo>
                  <a:cubicBezTo>
                    <a:pt x="1" y="41"/>
                    <a:pt x="1" y="42"/>
                    <a:pt x="2" y="44"/>
                  </a:cubicBezTo>
                  <a:cubicBezTo>
                    <a:pt x="5" y="59"/>
                    <a:pt x="19" y="69"/>
                    <a:pt x="35" y="69"/>
                  </a:cubicBezTo>
                  <a:cubicBezTo>
                    <a:pt x="35" y="69"/>
                    <a:pt x="35" y="69"/>
                    <a:pt x="36" y="69"/>
                  </a:cubicBezTo>
                  <a:cubicBezTo>
                    <a:pt x="38" y="69"/>
                    <a:pt x="40" y="69"/>
                    <a:pt x="42" y="69"/>
                  </a:cubicBezTo>
                  <a:cubicBezTo>
                    <a:pt x="43" y="68"/>
                    <a:pt x="45" y="68"/>
                    <a:pt x="46" y="68"/>
                  </a:cubicBezTo>
                  <a:cubicBezTo>
                    <a:pt x="60" y="63"/>
                    <a:pt x="70" y="50"/>
                    <a:pt x="69" y="34"/>
                  </a:cubicBezTo>
                  <a:cubicBezTo>
                    <a:pt x="69" y="34"/>
                    <a:pt x="69" y="33"/>
                    <a:pt x="69" y="32"/>
                  </a:cubicBezTo>
                  <a:cubicBezTo>
                    <a:pt x="69" y="31"/>
                    <a:pt x="69" y="29"/>
                    <a:pt x="69" y="28"/>
                  </a:cubicBezTo>
                  <a:cubicBezTo>
                    <a:pt x="65" y="12"/>
                    <a:pt x="52" y="0"/>
                    <a:pt x="3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0" name="Freeform 20306"/>
            <p:cNvSpPr/>
            <p:nvPr/>
          </p:nvSpPr>
          <p:spPr bwMode="auto">
            <a:xfrm>
              <a:off x="6452561" y="6888459"/>
              <a:ext cx="45356" cy="45356"/>
            </a:xfrm>
            <a:custGeom>
              <a:avLst/>
              <a:gdLst>
                <a:gd name="T0" fmla="*/ 15 w 29"/>
                <a:gd name="T1" fmla="*/ 0 h 29"/>
                <a:gd name="T2" fmla="*/ 14 w 29"/>
                <a:gd name="T3" fmla="*/ 0 h 29"/>
                <a:gd name="T4" fmla="*/ 10 w 29"/>
                <a:gd name="T5" fmla="*/ 1 h 29"/>
                <a:gd name="T6" fmla="*/ 6 w 29"/>
                <a:gd name="T7" fmla="*/ 3 h 29"/>
                <a:gd name="T8" fmla="*/ 2 w 29"/>
                <a:gd name="T9" fmla="*/ 7 h 29"/>
                <a:gd name="T10" fmla="*/ 1 w 29"/>
                <a:gd name="T11" fmla="*/ 11 h 29"/>
                <a:gd name="T12" fmla="*/ 0 w 29"/>
                <a:gd name="T13" fmla="*/ 15 h 29"/>
                <a:gd name="T14" fmla="*/ 1 w 29"/>
                <a:gd name="T15" fmla="*/ 19 h 29"/>
                <a:gd name="T16" fmla="*/ 2 w 29"/>
                <a:gd name="T17" fmla="*/ 22 h 29"/>
                <a:gd name="T18" fmla="*/ 13 w 29"/>
                <a:gd name="T19" fmla="*/ 29 h 29"/>
                <a:gd name="T20" fmla="*/ 15 w 29"/>
                <a:gd name="T21" fmla="*/ 29 h 29"/>
                <a:gd name="T22" fmla="*/ 15 w 29"/>
                <a:gd name="T23" fmla="*/ 29 h 29"/>
                <a:gd name="T24" fmla="*/ 17 w 29"/>
                <a:gd name="T25" fmla="*/ 29 h 29"/>
                <a:gd name="T26" fmla="*/ 23 w 29"/>
                <a:gd name="T27" fmla="*/ 26 h 29"/>
                <a:gd name="T28" fmla="*/ 26 w 29"/>
                <a:gd name="T29" fmla="*/ 23 h 29"/>
                <a:gd name="T30" fmla="*/ 29 w 29"/>
                <a:gd name="T31" fmla="*/ 14 h 29"/>
                <a:gd name="T32" fmla="*/ 28 w 29"/>
                <a:gd name="T33" fmla="*/ 10 h 29"/>
                <a:gd name="T34" fmla="*/ 26 w 29"/>
                <a:gd name="T35" fmla="*/ 6 h 29"/>
                <a:gd name="T36" fmla="*/ 21 w 29"/>
                <a:gd name="T37" fmla="*/ 2 h 29"/>
                <a:gd name="T38" fmla="*/ 21 w 29"/>
                <a:gd name="T39" fmla="*/ 2 h 29"/>
                <a:gd name="T40" fmla="*/ 17 w 29"/>
                <a:gd name="T41" fmla="*/ 0 h 29"/>
                <a:gd name="T42" fmla="*/ 17 w 29"/>
                <a:gd name="T43" fmla="*/ 0 h 29"/>
                <a:gd name="T44" fmla="*/ 15 w 29"/>
                <a:gd name="T4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9" h="29">
                  <a:moveTo>
                    <a:pt x="15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13" y="0"/>
                    <a:pt x="12" y="0"/>
                    <a:pt x="10" y="1"/>
                  </a:cubicBezTo>
                  <a:cubicBezTo>
                    <a:pt x="9" y="1"/>
                    <a:pt x="8" y="2"/>
                    <a:pt x="6" y="3"/>
                  </a:cubicBezTo>
                  <a:cubicBezTo>
                    <a:pt x="5" y="4"/>
                    <a:pt x="3" y="5"/>
                    <a:pt x="2" y="7"/>
                  </a:cubicBezTo>
                  <a:cubicBezTo>
                    <a:pt x="2" y="8"/>
                    <a:pt x="1" y="9"/>
                    <a:pt x="1" y="11"/>
                  </a:cubicBezTo>
                  <a:cubicBezTo>
                    <a:pt x="0" y="12"/>
                    <a:pt x="0" y="13"/>
                    <a:pt x="0" y="15"/>
                  </a:cubicBezTo>
                  <a:cubicBezTo>
                    <a:pt x="0" y="16"/>
                    <a:pt x="0" y="17"/>
                    <a:pt x="1" y="19"/>
                  </a:cubicBezTo>
                  <a:cubicBezTo>
                    <a:pt x="1" y="20"/>
                    <a:pt x="2" y="21"/>
                    <a:pt x="2" y="22"/>
                  </a:cubicBezTo>
                  <a:cubicBezTo>
                    <a:pt x="5" y="26"/>
                    <a:pt x="9" y="29"/>
                    <a:pt x="13" y="29"/>
                  </a:cubicBezTo>
                  <a:cubicBezTo>
                    <a:pt x="13" y="29"/>
                    <a:pt x="14" y="29"/>
                    <a:pt x="15" y="29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6" y="29"/>
                    <a:pt x="17" y="29"/>
                    <a:pt x="17" y="29"/>
                  </a:cubicBezTo>
                  <a:cubicBezTo>
                    <a:pt x="19" y="28"/>
                    <a:pt x="21" y="27"/>
                    <a:pt x="23" y="26"/>
                  </a:cubicBezTo>
                  <a:cubicBezTo>
                    <a:pt x="24" y="25"/>
                    <a:pt x="25" y="24"/>
                    <a:pt x="26" y="23"/>
                  </a:cubicBezTo>
                  <a:cubicBezTo>
                    <a:pt x="28" y="21"/>
                    <a:pt x="29" y="18"/>
                    <a:pt x="29" y="14"/>
                  </a:cubicBezTo>
                  <a:cubicBezTo>
                    <a:pt x="29" y="13"/>
                    <a:pt x="29" y="11"/>
                    <a:pt x="28" y="10"/>
                  </a:cubicBezTo>
                  <a:cubicBezTo>
                    <a:pt x="28" y="8"/>
                    <a:pt x="27" y="7"/>
                    <a:pt x="26" y="6"/>
                  </a:cubicBezTo>
                  <a:cubicBezTo>
                    <a:pt x="25" y="4"/>
                    <a:pt x="23" y="3"/>
                    <a:pt x="21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0" y="1"/>
                    <a:pt x="18" y="1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6" y="0"/>
                    <a:pt x="15" y="0"/>
                    <a:pt x="1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1" name="Freeform 20307"/>
            <p:cNvSpPr>
              <a:spLocks noEditPoints="1"/>
            </p:cNvSpPr>
            <p:nvPr/>
          </p:nvSpPr>
          <p:spPr bwMode="auto">
            <a:xfrm>
              <a:off x="6428549" y="6864447"/>
              <a:ext cx="92714" cy="93380"/>
            </a:xfrm>
            <a:custGeom>
              <a:avLst/>
              <a:gdLst>
                <a:gd name="T0" fmla="*/ 22 w 59"/>
                <a:gd name="T1" fmla="*/ 9 h 59"/>
                <a:gd name="T2" fmla="*/ 29 w 59"/>
                <a:gd name="T3" fmla="*/ 8 h 59"/>
                <a:gd name="T4" fmla="*/ 30 w 59"/>
                <a:gd name="T5" fmla="*/ 8 h 59"/>
                <a:gd name="T6" fmla="*/ 34 w 59"/>
                <a:gd name="T7" fmla="*/ 9 h 59"/>
                <a:gd name="T8" fmla="*/ 34 w 59"/>
                <a:gd name="T9" fmla="*/ 9 h 59"/>
                <a:gd name="T10" fmla="*/ 38 w 59"/>
                <a:gd name="T11" fmla="*/ 10 h 59"/>
                <a:gd name="T12" fmla="*/ 38 w 59"/>
                <a:gd name="T13" fmla="*/ 10 h 59"/>
                <a:gd name="T14" fmla="*/ 47 w 59"/>
                <a:gd name="T15" fmla="*/ 18 h 59"/>
                <a:gd name="T16" fmla="*/ 49 w 59"/>
                <a:gd name="T17" fmla="*/ 21 h 59"/>
                <a:gd name="T18" fmla="*/ 51 w 59"/>
                <a:gd name="T19" fmla="*/ 29 h 59"/>
                <a:gd name="T20" fmla="*/ 46 w 59"/>
                <a:gd name="T21" fmla="*/ 43 h 59"/>
                <a:gd name="T22" fmla="*/ 43 w 59"/>
                <a:gd name="T23" fmla="*/ 46 h 59"/>
                <a:gd name="T24" fmla="*/ 33 w 59"/>
                <a:gd name="T25" fmla="*/ 51 h 59"/>
                <a:gd name="T26" fmla="*/ 30 w 59"/>
                <a:gd name="T27" fmla="*/ 51 h 59"/>
                <a:gd name="T28" fmla="*/ 30 w 59"/>
                <a:gd name="T29" fmla="*/ 51 h 59"/>
                <a:gd name="T30" fmla="*/ 28 w 59"/>
                <a:gd name="T31" fmla="*/ 51 h 59"/>
                <a:gd name="T32" fmla="*/ 11 w 59"/>
                <a:gd name="T33" fmla="*/ 41 h 59"/>
                <a:gd name="T34" fmla="*/ 9 w 59"/>
                <a:gd name="T35" fmla="*/ 37 h 59"/>
                <a:gd name="T36" fmla="*/ 8 w 59"/>
                <a:gd name="T37" fmla="*/ 30 h 59"/>
                <a:gd name="T38" fmla="*/ 9 w 59"/>
                <a:gd name="T39" fmla="*/ 23 h 59"/>
                <a:gd name="T40" fmla="*/ 11 w 59"/>
                <a:gd name="T41" fmla="*/ 19 h 59"/>
                <a:gd name="T42" fmla="*/ 18 w 59"/>
                <a:gd name="T43" fmla="*/ 11 h 59"/>
                <a:gd name="T44" fmla="*/ 22 w 59"/>
                <a:gd name="T45" fmla="*/ 9 h 59"/>
                <a:gd name="T46" fmla="*/ 30 w 59"/>
                <a:gd name="T47" fmla="*/ 0 h 59"/>
                <a:gd name="T48" fmla="*/ 29 w 59"/>
                <a:gd name="T49" fmla="*/ 0 h 59"/>
                <a:gd name="T50" fmla="*/ 19 w 59"/>
                <a:gd name="T51" fmla="*/ 2 h 59"/>
                <a:gd name="T52" fmla="*/ 15 w 59"/>
                <a:gd name="T53" fmla="*/ 4 h 59"/>
                <a:gd name="T54" fmla="*/ 3 w 59"/>
                <a:gd name="T55" fmla="*/ 16 h 59"/>
                <a:gd name="T56" fmla="*/ 2 w 59"/>
                <a:gd name="T57" fmla="*/ 20 h 59"/>
                <a:gd name="T58" fmla="*/ 0 w 59"/>
                <a:gd name="T59" fmla="*/ 30 h 59"/>
                <a:gd name="T60" fmla="*/ 2 w 59"/>
                <a:gd name="T61" fmla="*/ 40 h 59"/>
                <a:gd name="T62" fmla="*/ 4 w 59"/>
                <a:gd name="T63" fmla="*/ 44 h 59"/>
                <a:gd name="T64" fmla="*/ 29 w 59"/>
                <a:gd name="T65" fmla="*/ 59 h 59"/>
                <a:gd name="T66" fmla="*/ 30 w 59"/>
                <a:gd name="T67" fmla="*/ 59 h 59"/>
                <a:gd name="T68" fmla="*/ 30 w 59"/>
                <a:gd name="T69" fmla="*/ 59 h 59"/>
                <a:gd name="T70" fmla="*/ 33 w 59"/>
                <a:gd name="T71" fmla="*/ 59 h 59"/>
                <a:gd name="T72" fmla="*/ 48 w 59"/>
                <a:gd name="T73" fmla="*/ 52 h 59"/>
                <a:gd name="T74" fmla="*/ 51 w 59"/>
                <a:gd name="T75" fmla="*/ 49 h 59"/>
                <a:gd name="T76" fmla="*/ 59 w 59"/>
                <a:gd name="T77" fmla="*/ 29 h 59"/>
                <a:gd name="T78" fmla="*/ 56 w 59"/>
                <a:gd name="T79" fmla="*/ 18 h 59"/>
                <a:gd name="T80" fmla="*/ 54 w 59"/>
                <a:gd name="T81" fmla="*/ 14 h 59"/>
                <a:gd name="T82" fmla="*/ 41 w 59"/>
                <a:gd name="T83" fmla="*/ 3 h 59"/>
                <a:gd name="T84" fmla="*/ 41 w 59"/>
                <a:gd name="T85" fmla="*/ 3 h 59"/>
                <a:gd name="T86" fmla="*/ 37 w 59"/>
                <a:gd name="T87" fmla="*/ 1 h 59"/>
                <a:gd name="T88" fmla="*/ 37 w 59"/>
                <a:gd name="T89" fmla="*/ 1 h 59"/>
                <a:gd name="T90" fmla="*/ 30 w 59"/>
                <a:gd name="T91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9" h="59">
                  <a:moveTo>
                    <a:pt x="22" y="9"/>
                  </a:moveTo>
                  <a:cubicBezTo>
                    <a:pt x="24" y="9"/>
                    <a:pt x="27" y="8"/>
                    <a:pt x="29" y="8"/>
                  </a:cubicBezTo>
                  <a:cubicBezTo>
                    <a:pt x="29" y="8"/>
                    <a:pt x="29" y="8"/>
                    <a:pt x="30" y="8"/>
                  </a:cubicBezTo>
                  <a:cubicBezTo>
                    <a:pt x="31" y="8"/>
                    <a:pt x="33" y="8"/>
                    <a:pt x="34" y="9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36" y="9"/>
                    <a:pt x="37" y="9"/>
                    <a:pt x="38" y="10"/>
                  </a:cubicBezTo>
                  <a:cubicBezTo>
                    <a:pt x="38" y="10"/>
                    <a:pt x="38" y="10"/>
                    <a:pt x="38" y="10"/>
                  </a:cubicBezTo>
                  <a:cubicBezTo>
                    <a:pt x="42" y="12"/>
                    <a:pt x="45" y="14"/>
                    <a:pt x="47" y="18"/>
                  </a:cubicBezTo>
                  <a:cubicBezTo>
                    <a:pt x="48" y="19"/>
                    <a:pt x="49" y="20"/>
                    <a:pt x="49" y="21"/>
                  </a:cubicBezTo>
                  <a:cubicBezTo>
                    <a:pt x="50" y="24"/>
                    <a:pt x="51" y="26"/>
                    <a:pt x="51" y="29"/>
                  </a:cubicBezTo>
                  <a:cubicBezTo>
                    <a:pt x="51" y="35"/>
                    <a:pt x="49" y="40"/>
                    <a:pt x="46" y="43"/>
                  </a:cubicBezTo>
                  <a:cubicBezTo>
                    <a:pt x="45" y="44"/>
                    <a:pt x="44" y="45"/>
                    <a:pt x="43" y="46"/>
                  </a:cubicBezTo>
                  <a:cubicBezTo>
                    <a:pt x="40" y="49"/>
                    <a:pt x="37" y="50"/>
                    <a:pt x="33" y="51"/>
                  </a:cubicBezTo>
                  <a:cubicBezTo>
                    <a:pt x="32" y="51"/>
                    <a:pt x="31" y="51"/>
                    <a:pt x="30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29" y="51"/>
                    <a:pt x="29" y="51"/>
                    <a:pt x="28" y="51"/>
                  </a:cubicBezTo>
                  <a:cubicBezTo>
                    <a:pt x="21" y="51"/>
                    <a:pt x="15" y="47"/>
                    <a:pt x="11" y="41"/>
                  </a:cubicBezTo>
                  <a:cubicBezTo>
                    <a:pt x="10" y="39"/>
                    <a:pt x="10" y="38"/>
                    <a:pt x="9" y="37"/>
                  </a:cubicBezTo>
                  <a:cubicBezTo>
                    <a:pt x="9" y="35"/>
                    <a:pt x="8" y="32"/>
                    <a:pt x="8" y="30"/>
                  </a:cubicBezTo>
                  <a:cubicBezTo>
                    <a:pt x="8" y="28"/>
                    <a:pt x="8" y="25"/>
                    <a:pt x="9" y="23"/>
                  </a:cubicBezTo>
                  <a:cubicBezTo>
                    <a:pt x="10" y="22"/>
                    <a:pt x="10" y="20"/>
                    <a:pt x="11" y="19"/>
                  </a:cubicBezTo>
                  <a:cubicBezTo>
                    <a:pt x="13" y="16"/>
                    <a:pt x="15" y="13"/>
                    <a:pt x="18" y="11"/>
                  </a:cubicBezTo>
                  <a:cubicBezTo>
                    <a:pt x="19" y="11"/>
                    <a:pt x="21" y="10"/>
                    <a:pt x="22" y="9"/>
                  </a:cubicBezTo>
                  <a:moveTo>
                    <a:pt x="30" y="0"/>
                  </a:moveTo>
                  <a:cubicBezTo>
                    <a:pt x="29" y="0"/>
                    <a:pt x="29" y="0"/>
                    <a:pt x="29" y="0"/>
                  </a:cubicBezTo>
                  <a:cubicBezTo>
                    <a:pt x="25" y="0"/>
                    <a:pt x="22" y="1"/>
                    <a:pt x="19" y="2"/>
                  </a:cubicBezTo>
                  <a:cubicBezTo>
                    <a:pt x="17" y="3"/>
                    <a:pt x="16" y="4"/>
                    <a:pt x="15" y="4"/>
                  </a:cubicBezTo>
                  <a:cubicBezTo>
                    <a:pt x="10" y="7"/>
                    <a:pt x="6" y="11"/>
                    <a:pt x="3" y="16"/>
                  </a:cubicBezTo>
                  <a:cubicBezTo>
                    <a:pt x="3" y="17"/>
                    <a:pt x="2" y="19"/>
                    <a:pt x="2" y="20"/>
                  </a:cubicBezTo>
                  <a:cubicBezTo>
                    <a:pt x="1" y="23"/>
                    <a:pt x="0" y="27"/>
                    <a:pt x="0" y="30"/>
                  </a:cubicBezTo>
                  <a:cubicBezTo>
                    <a:pt x="0" y="34"/>
                    <a:pt x="1" y="37"/>
                    <a:pt x="2" y="40"/>
                  </a:cubicBezTo>
                  <a:cubicBezTo>
                    <a:pt x="3" y="42"/>
                    <a:pt x="3" y="43"/>
                    <a:pt x="4" y="44"/>
                  </a:cubicBezTo>
                  <a:cubicBezTo>
                    <a:pt x="9" y="53"/>
                    <a:pt x="18" y="59"/>
                    <a:pt x="29" y="59"/>
                  </a:cubicBezTo>
                  <a:cubicBezTo>
                    <a:pt x="29" y="59"/>
                    <a:pt x="29" y="59"/>
                    <a:pt x="30" y="59"/>
                  </a:cubicBezTo>
                  <a:cubicBezTo>
                    <a:pt x="30" y="59"/>
                    <a:pt x="30" y="59"/>
                    <a:pt x="30" y="59"/>
                  </a:cubicBezTo>
                  <a:cubicBezTo>
                    <a:pt x="31" y="59"/>
                    <a:pt x="32" y="59"/>
                    <a:pt x="33" y="59"/>
                  </a:cubicBezTo>
                  <a:cubicBezTo>
                    <a:pt x="39" y="58"/>
                    <a:pt x="44" y="56"/>
                    <a:pt x="48" y="52"/>
                  </a:cubicBezTo>
                  <a:cubicBezTo>
                    <a:pt x="49" y="51"/>
                    <a:pt x="51" y="50"/>
                    <a:pt x="51" y="49"/>
                  </a:cubicBezTo>
                  <a:cubicBezTo>
                    <a:pt x="56" y="44"/>
                    <a:pt x="59" y="37"/>
                    <a:pt x="59" y="29"/>
                  </a:cubicBezTo>
                  <a:cubicBezTo>
                    <a:pt x="59" y="25"/>
                    <a:pt x="58" y="21"/>
                    <a:pt x="56" y="18"/>
                  </a:cubicBezTo>
                  <a:cubicBezTo>
                    <a:pt x="56" y="17"/>
                    <a:pt x="55" y="15"/>
                    <a:pt x="54" y="14"/>
                  </a:cubicBezTo>
                  <a:cubicBezTo>
                    <a:pt x="51" y="9"/>
                    <a:pt x="46" y="5"/>
                    <a:pt x="41" y="3"/>
                  </a:cubicBezTo>
                  <a:cubicBezTo>
                    <a:pt x="41" y="3"/>
                    <a:pt x="41" y="3"/>
                    <a:pt x="41" y="3"/>
                  </a:cubicBezTo>
                  <a:cubicBezTo>
                    <a:pt x="40" y="2"/>
                    <a:pt x="38" y="2"/>
                    <a:pt x="37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34" y="1"/>
                    <a:pt x="32" y="0"/>
                    <a:pt x="30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2" name="Freeform 20308"/>
            <p:cNvSpPr/>
            <p:nvPr/>
          </p:nvSpPr>
          <p:spPr bwMode="auto">
            <a:xfrm>
              <a:off x="5969649" y="7101233"/>
              <a:ext cx="90046" cy="88044"/>
            </a:xfrm>
            <a:custGeom>
              <a:avLst/>
              <a:gdLst>
                <a:gd name="T0" fmla="*/ 29 w 57"/>
                <a:gd name="T1" fmla="*/ 0 h 56"/>
                <a:gd name="T2" fmla="*/ 28 w 57"/>
                <a:gd name="T3" fmla="*/ 0 h 56"/>
                <a:gd name="T4" fmla="*/ 16 w 57"/>
                <a:gd name="T5" fmla="*/ 3 h 56"/>
                <a:gd name="T6" fmla="*/ 13 w 57"/>
                <a:gd name="T7" fmla="*/ 5 h 56"/>
                <a:gd name="T8" fmla="*/ 0 w 57"/>
                <a:gd name="T9" fmla="*/ 29 h 56"/>
                <a:gd name="T10" fmla="*/ 2 w 57"/>
                <a:gd name="T11" fmla="*/ 38 h 56"/>
                <a:gd name="T12" fmla="*/ 4 w 57"/>
                <a:gd name="T13" fmla="*/ 42 h 56"/>
                <a:gd name="T14" fmla="*/ 14 w 57"/>
                <a:gd name="T15" fmla="*/ 52 h 56"/>
                <a:gd name="T16" fmla="*/ 18 w 57"/>
                <a:gd name="T17" fmla="*/ 54 h 56"/>
                <a:gd name="T18" fmla="*/ 28 w 57"/>
                <a:gd name="T19" fmla="*/ 56 h 56"/>
                <a:gd name="T20" fmla="*/ 29 w 57"/>
                <a:gd name="T21" fmla="*/ 56 h 56"/>
                <a:gd name="T22" fmla="*/ 41 w 57"/>
                <a:gd name="T23" fmla="*/ 53 h 56"/>
                <a:gd name="T24" fmla="*/ 45 w 57"/>
                <a:gd name="T25" fmla="*/ 51 h 56"/>
                <a:gd name="T26" fmla="*/ 55 w 57"/>
                <a:gd name="T27" fmla="*/ 38 h 56"/>
                <a:gd name="T28" fmla="*/ 56 w 57"/>
                <a:gd name="T29" fmla="*/ 34 h 56"/>
                <a:gd name="T30" fmla="*/ 57 w 57"/>
                <a:gd name="T31" fmla="*/ 28 h 56"/>
                <a:gd name="T32" fmla="*/ 54 w 57"/>
                <a:gd name="T33" fmla="*/ 17 h 56"/>
                <a:gd name="T34" fmla="*/ 52 w 57"/>
                <a:gd name="T35" fmla="*/ 13 h 56"/>
                <a:gd name="T36" fmla="*/ 29 w 57"/>
                <a:gd name="T37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7" h="56">
                  <a:moveTo>
                    <a:pt x="29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0" y="1"/>
                    <a:pt x="16" y="3"/>
                  </a:cubicBezTo>
                  <a:cubicBezTo>
                    <a:pt x="15" y="3"/>
                    <a:pt x="14" y="4"/>
                    <a:pt x="13" y="5"/>
                  </a:cubicBezTo>
                  <a:cubicBezTo>
                    <a:pt x="5" y="10"/>
                    <a:pt x="0" y="19"/>
                    <a:pt x="0" y="29"/>
                  </a:cubicBezTo>
                  <a:cubicBezTo>
                    <a:pt x="0" y="32"/>
                    <a:pt x="1" y="35"/>
                    <a:pt x="2" y="38"/>
                  </a:cubicBezTo>
                  <a:cubicBezTo>
                    <a:pt x="3" y="40"/>
                    <a:pt x="3" y="41"/>
                    <a:pt x="4" y="42"/>
                  </a:cubicBezTo>
                  <a:cubicBezTo>
                    <a:pt x="7" y="47"/>
                    <a:pt x="10" y="50"/>
                    <a:pt x="14" y="52"/>
                  </a:cubicBezTo>
                  <a:cubicBezTo>
                    <a:pt x="15" y="53"/>
                    <a:pt x="17" y="54"/>
                    <a:pt x="18" y="54"/>
                  </a:cubicBezTo>
                  <a:cubicBezTo>
                    <a:pt x="21" y="56"/>
                    <a:pt x="25" y="56"/>
                    <a:pt x="28" y="56"/>
                  </a:cubicBezTo>
                  <a:cubicBezTo>
                    <a:pt x="29" y="56"/>
                    <a:pt x="29" y="56"/>
                    <a:pt x="29" y="56"/>
                  </a:cubicBezTo>
                  <a:cubicBezTo>
                    <a:pt x="33" y="56"/>
                    <a:pt x="38" y="55"/>
                    <a:pt x="41" y="53"/>
                  </a:cubicBezTo>
                  <a:cubicBezTo>
                    <a:pt x="43" y="53"/>
                    <a:pt x="44" y="52"/>
                    <a:pt x="45" y="51"/>
                  </a:cubicBezTo>
                  <a:cubicBezTo>
                    <a:pt x="49" y="48"/>
                    <a:pt x="53" y="43"/>
                    <a:pt x="55" y="38"/>
                  </a:cubicBezTo>
                  <a:cubicBezTo>
                    <a:pt x="55" y="36"/>
                    <a:pt x="56" y="35"/>
                    <a:pt x="56" y="34"/>
                  </a:cubicBezTo>
                  <a:cubicBezTo>
                    <a:pt x="56" y="32"/>
                    <a:pt x="57" y="30"/>
                    <a:pt x="57" y="28"/>
                  </a:cubicBezTo>
                  <a:cubicBezTo>
                    <a:pt x="57" y="24"/>
                    <a:pt x="56" y="20"/>
                    <a:pt x="54" y="17"/>
                  </a:cubicBezTo>
                  <a:cubicBezTo>
                    <a:pt x="54" y="15"/>
                    <a:pt x="53" y="14"/>
                    <a:pt x="52" y="13"/>
                  </a:cubicBezTo>
                  <a:cubicBezTo>
                    <a:pt x="47" y="5"/>
                    <a:pt x="38" y="0"/>
                    <a:pt x="2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3" name="Freeform 20309"/>
            <p:cNvSpPr>
              <a:spLocks noEditPoints="1"/>
            </p:cNvSpPr>
            <p:nvPr/>
          </p:nvSpPr>
          <p:spPr bwMode="auto">
            <a:xfrm>
              <a:off x="5924293" y="7055210"/>
              <a:ext cx="181425" cy="180091"/>
            </a:xfrm>
            <a:custGeom>
              <a:avLst/>
              <a:gdLst>
                <a:gd name="T0" fmla="*/ 38 w 115"/>
                <a:gd name="T1" fmla="*/ 20 h 114"/>
                <a:gd name="T2" fmla="*/ 57 w 115"/>
                <a:gd name="T3" fmla="*/ 15 h 114"/>
                <a:gd name="T4" fmla="*/ 58 w 115"/>
                <a:gd name="T5" fmla="*/ 15 h 114"/>
                <a:gd name="T6" fmla="*/ 93 w 115"/>
                <a:gd name="T7" fmla="*/ 36 h 114"/>
                <a:gd name="T8" fmla="*/ 95 w 115"/>
                <a:gd name="T9" fmla="*/ 40 h 114"/>
                <a:gd name="T10" fmla="*/ 99 w 115"/>
                <a:gd name="T11" fmla="*/ 56 h 114"/>
                <a:gd name="T12" fmla="*/ 98 w 115"/>
                <a:gd name="T13" fmla="*/ 67 h 114"/>
                <a:gd name="T14" fmla="*/ 97 w 115"/>
                <a:gd name="T15" fmla="*/ 71 h 114"/>
                <a:gd name="T16" fmla="*/ 81 w 115"/>
                <a:gd name="T17" fmla="*/ 92 h 114"/>
                <a:gd name="T18" fmla="*/ 77 w 115"/>
                <a:gd name="T19" fmla="*/ 94 h 114"/>
                <a:gd name="T20" fmla="*/ 58 w 115"/>
                <a:gd name="T21" fmla="*/ 99 h 114"/>
                <a:gd name="T22" fmla="*/ 57 w 115"/>
                <a:gd name="T23" fmla="*/ 99 h 114"/>
                <a:gd name="T24" fmla="*/ 41 w 115"/>
                <a:gd name="T25" fmla="*/ 96 h 114"/>
                <a:gd name="T26" fmla="*/ 37 w 115"/>
                <a:gd name="T27" fmla="*/ 94 h 114"/>
                <a:gd name="T28" fmla="*/ 21 w 115"/>
                <a:gd name="T29" fmla="*/ 78 h 114"/>
                <a:gd name="T30" fmla="*/ 19 w 115"/>
                <a:gd name="T31" fmla="*/ 74 h 114"/>
                <a:gd name="T32" fmla="*/ 16 w 115"/>
                <a:gd name="T33" fmla="*/ 58 h 114"/>
                <a:gd name="T34" fmla="*/ 35 w 115"/>
                <a:gd name="T35" fmla="*/ 22 h 114"/>
                <a:gd name="T36" fmla="*/ 38 w 115"/>
                <a:gd name="T37" fmla="*/ 20 h 114"/>
                <a:gd name="T38" fmla="*/ 57 w 115"/>
                <a:gd name="T39" fmla="*/ 0 h 114"/>
                <a:gd name="T40" fmla="*/ 56 w 115"/>
                <a:gd name="T41" fmla="*/ 0 h 114"/>
                <a:gd name="T42" fmla="*/ 31 w 115"/>
                <a:gd name="T43" fmla="*/ 7 h 114"/>
                <a:gd name="T44" fmla="*/ 27 w 115"/>
                <a:gd name="T45" fmla="*/ 9 h 114"/>
                <a:gd name="T46" fmla="*/ 0 w 115"/>
                <a:gd name="T47" fmla="*/ 58 h 114"/>
                <a:gd name="T48" fmla="*/ 5 w 115"/>
                <a:gd name="T49" fmla="*/ 81 h 114"/>
                <a:gd name="T50" fmla="*/ 7 w 115"/>
                <a:gd name="T51" fmla="*/ 85 h 114"/>
                <a:gd name="T52" fmla="*/ 31 w 115"/>
                <a:gd name="T53" fmla="*/ 108 h 114"/>
                <a:gd name="T54" fmla="*/ 35 w 115"/>
                <a:gd name="T55" fmla="*/ 110 h 114"/>
                <a:gd name="T56" fmla="*/ 57 w 115"/>
                <a:gd name="T57" fmla="*/ 114 h 114"/>
                <a:gd name="T58" fmla="*/ 59 w 115"/>
                <a:gd name="T59" fmla="*/ 114 h 114"/>
                <a:gd name="T60" fmla="*/ 85 w 115"/>
                <a:gd name="T61" fmla="*/ 107 h 114"/>
                <a:gd name="T62" fmla="*/ 89 w 115"/>
                <a:gd name="T63" fmla="*/ 105 h 114"/>
                <a:gd name="T64" fmla="*/ 112 w 115"/>
                <a:gd name="T65" fmla="*/ 75 h 114"/>
                <a:gd name="T66" fmla="*/ 113 w 115"/>
                <a:gd name="T67" fmla="*/ 71 h 114"/>
                <a:gd name="T68" fmla="*/ 115 w 115"/>
                <a:gd name="T69" fmla="*/ 56 h 114"/>
                <a:gd name="T70" fmla="*/ 109 w 115"/>
                <a:gd name="T71" fmla="*/ 33 h 114"/>
                <a:gd name="T72" fmla="*/ 107 w 115"/>
                <a:gd name="T73" fmla="*/ 29 h 114"/>
                <a:gd name="T74" fmla="*/ 57 w 115"/>
                <a:gd name="T75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15" h="114">
                  <a:moveTo>
                    <a:pt x="38" y="20"/>
                  </a:moveTo>
                  <a:cubicBezTo>
                    <a:pt x="44" y="17"/>
                    <a:pt x="50" y="15"/>
                    <a:pt x="57" y="15"/>
                  </a:cubicBezTo>
                  <a:cubicBezTo>
                    <a:pt x="57" y="15"/>
                    <a:pt x="57" y="15"/>
                    <a:pt x="58" y="15"/>
                  </a:cubicBezTo>
                  <a:cubicBezTo>
                    <a:pt x="73" y="15"/>
                    <a:pt x="86" y="24"/>
                    <a:pt x="93" y="36"/>
                  </a:cubicBezTo>
                  <a:cubicBezTo>
                    <a:pt x="94" y="37"/>
                    <a:pt x="95" y="38"/>
                    <a:pt x="95" y="40"/>
                  </a:cubicBezTo>
                  <a:cubicBezTo>
                    <a:pt x="98" y="45"/>
                    <a:pt x="99" y="50"/>
                    <a:pt x="99" y="56"/>
                  </a:cubicBezTo>
                  <a:cubicBezTo>
                    <a:pt x="99" y="60"/>
                    <a:pt x="99" y="63"/>
                    <a:pt x="98" y="67"/>
                  </a:cubicBezTo>
                  <a:cubicBezTo>
                    <a:pt x="98" y="68"/>
                    <a:pt x="97" y="69"/>
                    <a:pt x="97" y="71"/>
                  </a:cubicBezTo>
                  <a:cubicBezTo>
                    <a:pt x="94" y="79"/>
                    <a:pt x="88" y="87"/>
                    <a:pt x="81" y="92"/>
                  </a:cubicBezTo>
                  <a:cubicBezTo>
                    <a:pt x="80" y="93"/>
                    <a:pt x="78" y="93"/>
                    <a:pt x="77" y="94"/>
                  </a:cubicBezTo>
                  <a:cubicBezTo>
                    <a:pt x="72" y="97"/>
                    <a:pt x="65" y="99"/>
                    <a:pt x="58" y="99"/>
                  </a:cubicBezTo>
                  <a:cubicBezTo>
                    <a:pt x="58" y="99"/>
                    <a:pt x="58" y="99"/>
                    <a:pt x="57" y="99"/>
                  </a:cubicBezTo>
                  <a:cubicBezTo>
                    <a:pt x="52" y="99"/>
                    <a:pt x="46" y="98"/>
                    <a:pt x="41" y="96"/>
                  </a:cubicBezTo>
                  <a:cubicBezTo>
                    <a:pt x="40" y="95"/>
                    <a:pt x="39" y="94"/>
                    <a:pt x="37" y="94"/>
                  </a:cubicBezTo>
                  <a:cubicBezTo>
                    <a:pt x="31" y="90"/>
                    <a:pt x="25" y="84"/>
                    <a:pt x="21" y="78"/>
                  </a:cubicBezTo>
                  <a:cubicBezTo>
                    <a:pt x="20" y="76"/>
                    <a:pt x="20" y="75"/>
                    <a:pt x="19" y="74"/>
                  </a:cubicBezTo>
                  <a:cubicBezTo>
                    <a:pt x="17" y="69"/>
                    <a:pt x="16" y="63"/>
                    <a:pt x="16" y="58"/>
                  </a:cubicBezTo>
                  <a:cubicBezTo>
                    <a:pt x="15" y="43"/>
                    <a:pt x="23" y="30"/>
                    <a:pt x="35" y="22"/>
                  </a:cubicBezTo>
                  <a:cubicBezTo>
                    <a:pt x="36" y="21"/>
                    <a:pt x="37" y="21"/>
                    <a:pt x="38" y="20"/>
                  </a:cubicBezTo>
                  <a:moveTo>
                    <a:pt x="57" y="0"/>
                  </a:moveTo>
                  <a:cubicBezTo>
                    <a:pt x="57" y="0"/>
                    <a:pt x="57" y="0"/>
                    <a:pt x="56" y="0"/>
                  </a:cubicBezTo>
                  <a:cubicBezTo>
                    <a:pt x="47" y="0"/>
                    <a:pt x="38" y="3"/>
                    <a:pt x="31" y="7"/>
                  </a:cubicBezTo>
                  <a:cubicBezTo>
                    <a:pt x="29" y="7"/>
                    <a:pt x="28" y="8"/>
                    <a:pt x="27" y="9"/>
                  </a:cubicBezTo>
                  <a:cubicBezTo>
                    <a:pt x="11" y="19"/>
                    <a:pt x="0" y="37"/>
                    <a:pt x="0" y="58"/>
                  </a:cubicBezTo>
                  <a:cubicBezTo>
                    <a:pt x="0" y="66"/>
                    <a:pt x="2" y="74"/>
                    <a:pt x="5" y="81"/>
                  </a:cubicBezTo>
                  <a:cubicBezTo>
                    <a:pt x="6" y="82"/>
                    <a:pt x="7" y="83"/>
                    <a:pt x="7" y="85"/>
                  </a:cubicBezTo>
                  <a:cubicBezTo>
                    <a:pt x="13" y="94"/>
                    <a:pt x="21" y="102"/>
                    <a:pt x="31" y="108"/>
                  </a:cubicBezTo>
                  <a:cubicBezTo>
                    <a:pt x="32" y="108"/>
                    <a:pt x="33" y="109"/>
                    <a:pt x="35" y="110"/>
                  </a:cubicBezTo>
                  <a:cubicBezTo>
                    <a:pt x="42" y="113"/>
                    <a:pt x="49" y="114"/>
                    <a:pt x="57" y="114"/>
                  </a:cubicBezTo>
                  <a:cubicBezTo>
                    <a:pt x="58" y="114"/>
                    <a:pt x="58" y="114"/>
                    <a:pt x="59" y="114"/>
                  </a:cubicBezTo>
                  <a:cubicBezTo>
                    <a:pt x="68" y="114"/>
                    <a:pt x="77" y="112"/>
                    <a:pt x="85" y="107"/>
                  </a:cubicBezTo>
                  <a:cubicBezTo>
                    <a:pt x="86" y="107"/>
                    <a:pt x="88" y="106"/>
                    <a:pt x="89" y="105"/>
                  </a:cubicBezTo>
                  <a:cubicBezTo>
                    <a:pt x="99" y="98"/>
                    <a:pt x="108" y="88"/>
                    <a:pt x="112" y="75"/>
                  </a:cubicBezTo>
                  <a:cubicBezTo>
                    <a:pt x="112" y="74"/>
                    <a:pt x="113" y="72"/>
                    <a:pt x="113" y="71"/>
                  </a:cubicBezTo>
                  <a:cubicBezTo>
                    <a:pt x="114" y="66"/>
                    <a:pt x="115" y="61"/>
                    <a:pt x="115" y="56"/>
                  </a:cubicBezTo>
                  <a:cubicBezTo>
                    <a:pt x="114" y="48"/>
                    <a:pt x="113" y="40"/>
                    <a:pt x="109" y="33"/>
                  </a:cubicBezTo>
                  <a:cubicBezTo>
                    <a:pt x="109" y="31"/>
                    <a:pt x="108" y="30"/>
                    <a:pt x="107" y="29"/>
                  </a:cubicBezTo>
                  <a:cubicBezTo>
                    <a:pt x="97" y="12"/>
                    <a:pt x="79" y="0"/>
                    <a:pt x="57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4" name="Freeform 20310"/>
            <p:cNvSpPr/>
            <p:nvPr/>
          </p:nvSpPr>
          <p:spPr bwMode="auto">
            <a:xfrm>
              <a:off x="4789050" y="6354190"/>
              <a:ext cx="79374" cy="78706"/>
            </a:xfrm>
            <a:custGeom>
              <a:avLst/>
              <a:gdLst>
                <a:gd name="T0" fmla="*/ 25 w 50"/>
                <a:gd name="T1" fmla="*/ 0 h 50"/>
                <a:gd name="T2" fmla="*/ 24 w 50"/>
                <a:gd name="T3" fmla="*/ 0 h 50"/>
                <a:gd name="T4" fmla="*/ 24 w 50"/>
                <a:gd name="T5" fmla="*/ 0 h 50"/>
                <a:gd name="T6" fmla="*/ 20 w 50"/>
                <a:gd name="T7" fmla="*/ 0 h 50"/>
                <a:gd name="T8" fmla="*/ 1 w 50"/>
                <a:gd name="T9" fmla="*/ 19 h 50"/>
                <a:gd name="T10" fmla="*/ 0 w 50"/>
                <a:gd name="T11" fmla="*/ 23 h 50"/>
                <a:gd name="T12" fmla="*/ 0 w 50"/>
                <a:gd name="T13" fmla="*/ 25 h 50"/>
                <a:gd name="T14" fmla="*/ 24 w 50"/>
                <a:gd name="T15" fmla="*/ 50 h 50"/>
                <a:gd name="T16" fmla="*/ 25 w 50"/>
                <a:gd name="T17" fmla="*/ 50 h 50"/>
                <a:gd name="T18" fmla="*/ 25 w 50"/>
                <a:gd name="T19" fmla="*/ 50 h 50"/>
                <a:gd name="T20" fmla="*/ 29 w 50"/>
                <a:gd name="T21" fmla="*/ 49 h 50"/>
                <a:gd name="T22" fmla="*/ 49 w 50"/>
                <a:gd name="T23" fmla="*/ 31 h 50"/>
                <a:gd name="T24" fmla="*/ 49 w 50"/>
                <a:gd name="T25" fmla="*/ 26 h 50"/>
                <a:gd name="T26" fmla="*/ 50 w 50"/>
                <a:gd name="T27" fmla="*/ 24 h 50"/>
                <a:gd name="T28" fmla="*/ 25 w 50"/>
                <a:gd name="T2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0" h="50">
                  <a:moveTo>
                    <a:pt x="25" y="0"/>
                  </a:moveTo>
                  <a:cubicBezTo>
                    <a:pt x="25" y="0"/>
                    <a:pt x="24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2" y="0"/>
                    <a:pt x="21" y="0"/>
                    <a:pt x="20" y="0"/>
                  </a:cubicBezTo>
                  <a:cubicBezTo>
                    <a:pt x="10" y="2"/>
                    <a:pt x="3" y="9"/>
                    <a:pt x="1" y="19"/>
                  </a:cubicBezTo>
                  <a:cubicBezTo>
                    <a:pt x="0" y="20"/>
                    <a:pt x="0" y="21"/>
                    <a:pt x="0" y="23"/>
                  </a:cubicBezTo>
                  <a:cubicBezTo>
                    <a:pt x="0" y="24"/>
                    <a:pt x="0" y="24"/>
                    <a:pt x="0" y="25"/>
                  </a:cubicBezTo>
                  <a:cubicBezTo>
                    <a:pt x="0" y="39"/>
                    <a:pt x="11" y="49"/>
                    <a:pt x="24" y="50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26" y="49"/>
                    <a:pt x="28" y="49"/>
                    <a:pt x="29" y="49"/>
                  </a:cubicBezTo>
                  <a:cubicBezTo>
                    <a:pt x="39" y="48"/>
                    <a:pt x="46" y="40"/>
                    <a:pt x="49" y="31"/>
                  </a:cubicBezTo>
                  <a:cubicBezTo>
                    <a:pt x="49" y="29"/>
                    <a:pt x="49" y="28"/>
                    <a:pt x="49" y="26"/>
                  </a:cubicBezTo>
                  <a:cubicBezTo>
                    <a:pt x="50" y="26"/>
                    <a:pt x="50" y="25"/>
                    <a:pt x="50" y="24"/>
                  </a:cubicBezTo>
                  <a:cubicBezTo>
                    <a:pt x="49" y="11"/>
                    <a:pt x="38" y="0"/>
                    <a:pt x="25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5" name="Freeform 20312"/>
            <p:cNvSpPr>
              <a:spLocks noEditPoints="1"/>
            </p:cNvSpPr>
            <p:nvPr/>
          </p:nvSpPr>
          <p:spPr bwMode="auto">
            <a:xfrm>
              <a:off x="4748355" y="6312835"/>
              <a:ext cx="159414" cy="159414"/>
            </a:xfrm>
            <a:custGeom>
              <a:avLst/>
              <a:gdLst>
                <a:gd name="T0" fmla="*/ 49 w 101"/>
                <a:gd name="T1" fmla="*/ 14 h 101"/>
                <a:gd name="T2" fmla="*/ 50 w 101"/>
                <a:gd name="T3" fmla="*/ 14 h 101"/>
                <a:gd name="T4" fmla="*/ 51 w 101"/>
                <a:gd name="T5" fmla="*/ 14 h 101"/>
                <a:gd name="T6" fmla="*/ 88 w 101"/>
                <a:gd name="T7" fmla="*/ 50 h 101"/>
                <a:gd name="T8" fmla="*/ 87 w 101"/>
                <a:gd name="T9" fmla="*/ 54 h 101"/>
                <a:gd name="T10" fmla="*/ 87 w 101"/>
                <a:gd name="T11" fmla="*/ 59 h 101"/>
                <a:gd name="T12" fmla="*/ 56 w 101"/>
                <a:gd name="T13" fmla="*/ 87 h 101"/>
                <a:gd name="T14" fmla="*/ 52 w 101"/>
                <a:gd name="T15" fmla="*/ 88 h 101"/>
                <a:gd name="T16" fmla="*/ 51 w 101"/>
                <a:gd name="T17" fmla="*/ 88 h 101"/>
                <a:gd name="T18" fmla="*/ 51 w 101"/>
                <a:gd name="T19" fmla="*/ 88 h 101"/>
                <a:gd name="T20" fmla="*/ 14 w 101"/>
                <a:gd name="T21" fmla="*/ 51 h 101"/>
                <a:gd name="T22" fmla="*/ 14 w 101"/>
                <a:gd name="T23" fmla="*/ 47 h 101"/>
                <a:gd name="T24" fmla="*/ 15 w 101"/>
                <a:gd name="T25" fmla="*/ 43 h 101"/>
                <a:gd name="T26" fmla="*/ 44 w 101"/>
                <a:gd name="T27" fmla="*/ 14 h 101"/>
                <a:gd name="T28" fmla="*/ 49 w 101"/>
                <a:gd name="T29" fmla="*/ 14 h 101"/>
                <a:gd name="T30" fmla="*/ 51 w 101"/>
                <a:gd name="T31" fmla="*/ 0 h 101"/>
                <a:gd name="T32" fmla="*/ 50 w 101"/>
                <a:gd name="T33" fmla="*/ 0 h 101"/>
                <a:gd name="T34" fmla="*/ 47 w 101"/>
                <a:gd name="T35" fmla="*/ 0 h 101"/>
                <a:gd name="T36" fmla="*/ 43 w 101"/>
                <a:gd name="T37" fmla="*/ 1 h 101"/>
                <a:gd name="T38" fmla="*/ 1 w 101"/>
                <a:gd name="T39" fmla="*/ 41 h 101"/>
                <a:gd name="T40" fmla="*/ 1 w 101"/>
                <a:gd name="T41" fmla="*/ 45 h 101"/>
                <a:gd name="T42" fmla="*/ 0 w 101"/>
                <a:gd name="T43" fmla="*/ 52 h 101"/>
                <a:gd name="T44" fmla="*/ 51 w 101"/>
                <a:gd name="T45" fmla="*/ 101 h 101"/>
                <a:gd name="T46" fmla="*/ 52 w 101"/>
                <a:gd name="T47" fmla="*/ 101 h 101"/>
                <a:gd name="T48" fmla="*/ 53 w 101"/>
                <a:gd name="T49" fmla="*/ 101 h 101"/>
                <a:gd name="T50" fmla="*/ 57 w 101"/>
                <a:gd name="T51" fmla="*/ 101 h 101"/>
                <a:gd name="T52" fmla="*/ 100 w 101"/>
                <a:gd name="T53" fmla="*/ 61 h 101"/>
                <a:gd name="T54" fmla="*/ 101 w 101"/>
                <a:gd name="T55" fmla="*/ 57 h 101"/>
                <a:gd name="T56" fmla="*/ 101 w 101"/>
                <a:gd name="T57" fmla="*/ 50 h 101"/>
                <a:gd name="T58" fmla="*/ 51 w 101"/>
                <a:gd name="T5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01" h="101">
                  <a:moveTo>
                    <a:pt x="49" y="14"/>
                  </a:moveTo>
                  <a:cubicBezTo>
                    <a:pt x="49" y="14"/>
                    <a:pt x="50" y="14"/>
                    <a:pt x="50" y="14"/>
                  </a:cubicBezTo>
                  <a:cubicBezTo>
                    <a:pt x="50" y="14"/>
                    <a:pt x="50" y="14"/>
                    <a:pt x="51" y="14"/>
                  </a:cubicBezTo>
                  <a:cubicBezTo>
                    <a:pt x="71" y="14"/>
                    <a:pt x="87" y="30"/>
                    <a:pt x="88" y="50"/>
                  </a:cubicBezTo>
                  <a:cubicBezTo>
                    <a:pt x="88" y="51"/>
                    <a:pt x="88" y="53"/>
                    <a:pt x="87" y="54"/>
                  </a:cubicBezTo>
                  <a:cubicBezTo>
                    <a:pt x="87" y="56"/>
                    <a:pt x="87" y="57"/>
                    <a:pt x="87" y="59"/>
                  </a:cubicBezTo>
                  <a:cubicBezTo>
                    <a:pt x="83" y="73"/>
                    <a:pt x="71" y="85"/>
                    <a:pt x="56" y="87"/>
                  </a:cubicBezTo>
                  <a:cubicBezTo>
                    <a:pt x="55" y="87"/>
                    <a:pt x="53" y="88"/>
                    <a:pt x="52" y="88"/>
                  </a:cubicBezTo>
                  <a:cubicBezTo>
                    <a:pt x="52" y="88"/>
                    <a:pt x="51" y="88"/>
                    <a:pt x="51" y="88"/>
                  </a:cubicBezTo>
                  <a:cubicBezTo>
                    <a:pt x="51" y="88"/>
                    <a:pt x="51" y="88"/>
                    <a:pt x="51" y="88"/>
                  </a:cubicBezTo>
                  <a:cubicBezTo>
                    <a:pt x="31" y="88"/>
                    <a:pt x="14" y="71"/>
                    <a:pt x="14" y="51"/>
                  </a:cubicBezTo>
                  <a:cubicBezTo>
                    <a:pt x="14" y="50"/>
                    <a:pt x="14" y="48"/>
                    <a:pt x="14" y="47"/>
                  </a:cubicBezTo>
                  <a:cubicBezTo>
                    <a:pt x="14" y="46"/>
                    <a:pt x="14" y="44"/>
                    <a:pt x="15" y="43"/>
                  </a:cubicBezTo>
                  <a:cubicBezTo>
                    <a:pt x="18" y="28"/>
                    <a:pt x="30" y="17"/>
                    <a:pt x="44" y="14"/>
                  </a:cubicBezTo>
                  <a:cubicBezTo>
                    <a:pt x="46" y="14"/>
                    <a:pt x="47" y="14"/>
                    <a:pt x="49" y="14"/>
                  </a:cubicBezTo>
                  <a:moveTo>
                    <a:pt x="51" y="0"/>
                  </a:moveTo>
                  <a:cubicBezTo>
                    <a:pt x="50" y="0"/>
                    <a:pt x="50" y="0"/>
                    <a:pt x="50" y="0"/>
                  </a:cubicBezTo>
                  <a:cubicBezTo>
                    <a:pt x="49" y="0"/>
                    <a:pt x="48" y="0"/>
                    <a:pt x="47" y="0"/>
                  </a:cubicBezTo>
                  <a:cubicBezTo>
                    <a:pt x="46" y="0"/>
                    <a:pt x="44" y="1"/>
                    <a:pt x="43" y="1"/>
                  </a:cubicBezTo>
                  <a:cubicBezTo>
                    <a:pt x="22" y="4"/>
                    <a:pt x="5" y="20"/>
                    <a:pt x="1" y="41"/>
                  </a:cubicBezTo>
                  <a:cubicBezTo>
                    <a:pt x="1" y="42"/>
                    <a:pt x="1" y="43"/>
                    <a:pt x="1" y="45"/>
                  </a:cubicBezTo>
                  <a:cubicBezTo>
                    <a:pt x="0" y="47"/>
                    <a:pt x="0" y="49"/>
                    <a:pt x="0" y="52"/>
                  </a:cubicBezTo>
                  <a:cubicBezTo>
                    <a:pt x="1" y="79"/>
                    <a:pt x="23" y="101"/>
                    <a:pt x="51" y="101"/>
                  </a:cubicBezTo>
                  <a:cubicBezTo>
                    <a:pt x="51" y="101"/>
                    <a:pt x="51" y="101"/>
                    <a:pt x="52" y="101"/>
                  </a:cubicBezTo>
                  <a:cubicBezTo>
                    <a:pt x="52" y="101"/>
                    <a:pt x="53" y="101"/>
                    <a:pt x="53" y="101"/>
                  </a:cubicBezTo>
                  <a:cubicBezTo>
                    <a:pt x="54" y="101"/>
                    <a:pt x="56" y="101"/>
                    <a:pt x="57" y="101"/>
                  </a:cubicBezTo>
                  <a:cubicBezTo>
                    <a:pt x="79" y="98"/>
                    <a:pt x="96" y="82"/>
                    <a:pt x="100" y="61"/>
                  </a:cubicBezTo>
                  <a:cubicBezTo>
                    <a:pt x="100" y="59"/>
                    <a:pt x="101" y="58"/>
                    <a:pt x="101" y="57"/>
                  </a:cubicBezTo>
                  <a:cubicBezTo>
                    <a:pt x="101" y="54"/>
                    <a:pt x="101" y="52"/>
                    <a:pt x="101" y="50"/>
                  </a:cubicBezTo>
                  <a:cubicBezTo>
                    <a:pt x="101" y="22"/>
                    <a:pt x="78" y="0"/>
                    <a:pt x="5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6" name="Freeform 20313"/>
            <p:cNvSpPr/>
            <p:nvPr/>
          </p:nvSpPr>
          <p:spPr bwMode="auto">
            <a:xfrm>
              <a:off x="4494894" y="7487428"/>
              <a:ext cx="110056" cy="108722"/>
            </a:xfrm>
            <a:custGeom>
              <a:avLst/>
              <a:gdLst>
                <a:gd name="T0" fmla="*/ 35 w 70"/>
                <a:gd name="T1" fmla="*/ 0 h 69"/>
                <a:gd name="T2" fmla="*/ 34 w 70"/>
                <a:gd name="T3" fmla="*/ 0 h 69"/>
                <a:gd name="T4" fmla="*/ 31 w 70"/>
                <a:gd name="T5" fmla="*/ 0 h 69"/>
                <a:gd name="T6" fmla="*/ 27 w 70"/>
                <a:gd name="T7" fmla="*/ 1 h 69"/>
                <a:gd name="T8" fmla="*/ 20 w 70"/>
                <a:gd name="T9" fmla="*/ 3 h 69"/>
                <a:gd name="T10" fmla="*/ 16 w 70"/>
                <a:gd name="T11" fmla="*/ 6 h 69"/>
                <a:gd name="T12" fmla="*/ 3 w 70"/>
                <a:gd name="T13" fmla="*/ 21 h 69"/>
                <a:gd name="T14" fmla="*/ 2 w 70"/>
                <a:gd name="T15" fmla="*/ 25 h 69"/>
                <a:gd name="T16" fmla="*/ 0 w 70"/>
                <a:gd name="T17" fmla="*/ 35 h 69"/>
                <a:gd name="T18" fmla="*/ 26 w 70"/>
                <a:gd name="T19" fmla="*/ 68 h 69"/>
                <a:gd name="T20" fmla="*/ 30 w 70"/>
                <a:gd name="T21" fmla="*/ 69 h 69"/>
                <a:gd name="T22" fmla="*/ 35 w 70"/>
                <a:gd name="T23" fmla="*/ 69 h 69"/>
                <a:gd name="T24" fmla="*/ 36 w 70"/>
                <a:gd name="T25" fmla="*/ 69 h 69"/>
                <a:gd name="T26" fmla="*/ 57 w 70"/>
                <a:gd name="T27" fmla="*/ 61 h 69"/>
                <a:gd name="T28" fmla="*/ 60 w 70"/>
                <a:gd name="T29" fmla="*/ 58 h 69"/>
                <a:gd name="T30" fmla="*/ 69 w 70"/>
                <a:gd name="T31" fmla="*/ 34 h 69"/>
                <a:gd name="T32" fmla="*/ 53 w 70"/>
                <a:gd name="T33" fmla="*/ 5 h 69"/>
                <a:gd name="T34" fmla="*/ 49 w 70"/>
                <a:gd name="T35" fmla="*/ 3 h 69"/>
                <a:gd name="T36" fmla="*/ 35 w 70"/>
                <a:gd name="T37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0" h="69">
                  <a:moveTo>
                    <a:pt x="35" y="0"/>
                  </a:moveTo>
                  <a:cubicBezTo>
                    <a:pt x="35" y="0"/>
                    <a:pt x="35" y="0"/>
                    <a:pt x="34" y="0"/>
                  </a:cubicBezTo>
                  <a:cubicBezTo>
                    <a:pt x="33" y="0"/>
                    <a:pt x="32" y="0"/>
                    <a:pt x="31" y="0"/>
                  </a:cubicBezTo>
                  <a:cubicBezTo>
                    <a:pt x="29" y="0"/>
                    <a:pt x="28" y="1"/>
                    <a:pt x="27" y="1"/>
                  </a:cubicBezTo>
                  <a:cubicBezTo>
                    <a:pt x="24" y="2"/>
                    <a:pt x="22" y="2"/>
                    <a:pt x="20" y="3"/>
                  </a:cubicBezTo>
                  <a:cubicBezTo>
                    <a:pt x="19" y="4"/>
                    <a:pt x="17" y="5"/>
                    <a:pt x="16" y="6"/>
                  </a:cubicBezTo>
                  <a:cubicBezTo>
                    <a:pt x="10" y="9"/>
                    <a:pt x="6" y="15"/>
                    <a:pt x="3" y="21"/>
                  </a:cubicBezTo>
                  <a:cubicBezTo>
                    <a:pt x="3" y="22"/>
                    <a:pt x="2" y="24"/>
                    <a:pt x="2" y="25"/>
                  </a:cubicBezTo>
                  <a:cubicBezTo>
                    <a:pt x="1" y="28"/>
                    <a:pt x="0" y="32"/>
                    <a:pt x="0" y="35"/>
                  </a:cubicBezTo>
                  <a:cubicBezTo>
                    <a:pt x="1" y="51"/>
                    <a:pt x="12" y="64"/>
                    <a:pt x="26" y="68"/>
                  </a:cubicBezTo>
                  <a:cubicBezTo>
                    <a:pt x="28" y="68"/>
                    <a:pt x="29" y="69"/>
                    <a:pt x="30" y="69"/>
                  </a:cubicBezTo>
                  <a:cubicBezTo>
                    <a:pt x="32" y="69"/>
                    <a:pt x="33" y="69"/>
                    <a:pt x="35" y="69"/>
                  </a:cubicBezTo>
                  <a:cubicBezTo>
                    <a:pt x="35" y="69"/>
                    <a:pt x="35" y="69"/>
                    <a:pt x="36" y="69"/>
                  </a:cubicBezTo>
                  <a:cubicBezTo>
                    <a:pt x="44" y="69"/>
                    <a:pt x="51" y="66"/>
                    <a:pt x="57" y="61"/>
                  </a:cubicBezTo>
                  <a:cubicBezTo>
                    <a:pt x="58" y="60"/>
                    <a:pt x="59" y="59"/>
                    <a:pt x="60" y="58"/>
                  </a:cubicBezTo>
                  <a:cubicBezTo>
                    <a:pt x="66" y="52"/>
                    <a:pt x="70" y="43"/>
                    <a:pt x="69" y="34"/>
                  </a:cubicBezTo>
                  <a:cubicBezTo>
                    <a:pt x="69" y="22"/>
                    <a:pt x="63" y="11"/>
                    <a:pt x="53" y="5"/>
                  </a:cubicBezTo>
                  <a:cubicBezTo>
                    <a:pt x="52" y="4"/>
                    <a:pt x="50" y="4"/>
                    <a:pt x="49" y="3"/>
                  </a:cubicBezTo>
                  <a:cubicBezTo>
                    <a:pt x="45" y="1"/>
                    <a:pt x="40" y="0"/>
                    <a:pt x="3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7" name="Freeform 20314"/>
            <p:cNvSpPr>
              <a:spLocks noEditPoints="1"/>
            </p:cNvSpPr>
            <p:nvPr/>
          </p:nvSpPr>
          <p:spPr bwMode="auto">
            <a:xfrm>
              <a:off x="4439532" y="7430732"/>
              <a:ext cx="220778" cy="222112"/>
            </a:xfrm>
            <a:custGeom>
              <a:avLst/>
              <a:gdLst>
                <a:gd name="T0" fmla="*/ 63 w 140"/>
                <a:gd name="T1" fmla="*/ 20 h 141"/>
                <a:gd name="T2" fmla="*/ 69 w 140"/>
                <a:gd name="T3" fmla="*/ 19 h 141"/>
                <a:gd name="T4" fmla="*/ 70 w 140"/>
                <a:gd name="T5" fmla="*/ 19 h 141"/>
                <a:gd name="T6" fmla="*/ 92 w 140"/>
                <a:gd name="T7" fmla="*/ 24 h 141"/>
                <a:gd name="T8" fmla="*/ 96 w 140"/>
                <a:gd name="T9" fmla="*/ 26 h 141"/>
                <a:gd name="T10" fmla="*/ 121 w 140"/>
                <a:gd name="T11" fmla="*/ 70 h 141"/>
                <a:gd name="T12" fmla="*/ 106 w 140"/>
                <a:gd name="T13" fmla="*/ 107 h 141"/>
                <a:gd name="T14" fmla="*/ 103 w 140"/>
                <a:gd name="T15" fmla="*/ 110 h 141"/>
                <a:gd name="T16" fmla="*/ 71 w 140"/>
                <a:gd name="T17" fmla="*/ 122 h 141"/>
                <a:gd name="T18" fmla="*/ 70 w 140"/>
                <a:gd name="T19" fmla="*/ 122 h 141"/>
                <a:gd name="T20" fmla="*/ 62 w 140"/>
                <a:gd name="T21" fmla="*/ 121 h 141"/>
                <a:gd name="T22" fmla="*/ 58 w 140"/>
                <a:gd name="T23" fmla="*/ 120 h 141"/>
                <a:gd name="T24" fmla="*/ 19 w 140"/>
                <a:gd name="T25" fmla="*/ 71 h 141"/>
                <a:gd name="T26" fmla="*/ 21 w 140"/>
                <a:gd name="T27" fmla="*/ 56 h 141"/>
                <a:gd name="T28" fmla="*/ 22 w 140"/>
                <a:gd name="T29" fmla="*/ 51 h 141"/>
                <a:gd name="T30" fmla="*/ 43 w 140"/>
                <a:gd name="T31" fmla="*/ 27 h 141"/>
                <a:gd name="T32" fmla="*/ 47 w 140"/>
                <a:gd name="T33" fmla="*/ 25 h 141"/>
                <a:gd name="T34" fmla="*/ 59 w 140"/>
                <a:gd name="T35" fmla="*/ 21 h 141"/>
                <a:gd name="T36" fmla="*/ 63 w 140"/>
                <a:gd name="T37" fmla="*/ 20 h 141"/>
                <a:gd name="T38" fmla="*/ 70 w 140"/>
                <a:gd name="T39" fmla="*/ 0 h 141"/>
                <a:gd name="T40" fmla="*/ 69 w 140"/>
                <a:gd name="T41" fmla="*/ 0 h 141"/>
                <a:gd name="T42" fmla="*/ 60 w 140"/>
                <a:gd name="T43" fmla="*/ 1 h 141"/>
                <a:gd name="T44" fmla="*/ 55 w 140"/>
                <a:gd name="T45" fmla="*/ 2 h 141"/>
                <a:gd name="T46" fmla="*/ 38 w 140"/>
                <a:gd name="T47" fmla="*/ 8 h 141"/>
                <a:gd name="T48" fmla="*/ 34 w 140"/>
                <a:gd name="T49" fmla="*/ 10 h 141"/>
                <a:gd name="T50" fmla="*/ 5 w 140"/>
                <a:gd name="T51" fmla="*/ 45 h 141"/>
                <a:gd name="T52" fmla="*/ 3 w 140"/>
                <a:gd name="T53" fmla="*/ 49 h 141"/>
                <a:gd name="T54" fmla="*/ 0 w 140"/>
                <a:gd name="T55" fmla="*/ 72 h 141"/>
                <a:gd name="T56" fmla="*/ 54 w 140"/>
                <a:gd name="T57" fmla="*/ 139 h 141"/>
                <a:gd name="T58" fmla="*/ 59 w 140"/>
                <a:gd name="T59" fmla="*/ 140 h 141"/>
                <a:gd name="T60" fmla="*/ 70 w 140"/>
                <a:gd name="T61" fmla="*/ 141 h 141"/>
                <a:gd name="T62" fmla="*/ 71 w 140"/>
                <a:gd name="T63" fmla="*/ 141 h 141"/>
                <a:gd name="T64" fmla="*/ 116 w 140"/>
                <a:gd name="T65" fmla="*/ 123 h 141"/>
                <a:gd name="T66" fmla="*/ 119 w 140"/>
                <a:gd name="T67" fmla="*/ 120 h 141"/>
                <a:gd name="T68" fmla="*/ 140 w 140"/>
                <a:gd name="T69" fmla="*/ 69 h 141"/>
                <a:gd name="T70" fmla="*/ 105 w 140"/>
                <a:gd name="T71" fmla="*/ 10 h 141"/>
                <a:gd name="T72" fmla="*/ 101 w 140"/>
                <a:gd name="T73" fmla="*/ 8 h 141"/>
                <a:gd name="T74" fmla="*/ 70 w 140"/>
                <a:gd name="T75" fmla="*/ 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40" h="141">
                  <a:moveTo>
                    <a:pt x="63" y="20"/>
                  </a:moveTo>
                  <a:cubicBezTo>
                    <a:pt x="65" y="19"/>
                    <a:pt x="67" y="19"/>
                    <a:pt x="69" y="19"/>
                  </a:cubicBezTo>
                  <a:cubicBezTo>
                    <a:pt x="69" y="19"/>
                    <a:pt x="70" y="19"/>
                    <a:pt x="70" y="19"/>
                  </a:cubicBezTo>
                  <a:cubicBezTo>
                    <a:pt x="78" y="19"/>
                    <a:pt x="85" y="21"/>
                    <a:pt x="92" y="24"/>
                  </a:cubicBezTo>
                  <a:cubicBezTo>
                    <a:pt x="93" y="25"/>
                    <a:pt x="94" y="26"/>
                    <a:pt x="96" y="26"/>
                  </a:cubicBezTo>
                  <a:cubicBezTo>
                    <a:pt x="111" y="35"/>
                    <a:pt x="121" y="51"/>
                    <a:pt x="121" y="70"/>
                  </a:cubicBezTo>
                  <a:cubicBezTo>
                    <a:pt x="121" y="84"/>
                    <a:pt x="116" y="97"/>
                    <a:pt x="106" y="107"/>
                  </a:cubicBezTo>
                  <a:cubicBezTo>
                    <a:pt x="105" y="108"/>
                    <a:pt x="104" y="109"/>
                    <a:pt x="103" y="110"/>
                  </a:cubicBezTo>
                  <a:cubicBezTo>
                    <a:pt x="94" y="117"/>
                    <a:pt x="83" y="122"/>
                    <a:pt x="71" y="122"/>
                  </a:cubicBezTo>
                  <a:cubicBezTo>
                    <a:pt x="71" y="122"/>
                    <a:pt x="70" y="122"/>
                    <a:pt x="70" y="122"/>
                  </a:cubicBezTo>
                  <a:cubicBezTo>
                    <a:pt x="67" y="122"/>
                    <a:pt x="65" y="122"/>
                    <a:pt x="62" y="121"/>
                  </a:cubicBezTo>
                  <a:cubicBezTo>
                    <a:pt x="61" y="121"/>
                    <a:pt x="59" y="121"/>
                    <a:pt x="58" y="120"/>
                  </a:cubicBezTo>
                  <a:cubicBezTo>
                    <a:pt x="36" y="115"/>
                    <a:pt x="19" y="95"/>
                    <a:pt x="19" y="71"/>
                  </a:cubicBezTo>
                  <a:cubicBezTo>
                    <a:pt x="19" y="66"/>
                    <a:pt x="19" y="61"/>
                    <a:pt x="21" y="56"/>
                  </a:cubicBezTo>
                  <a:cubicBezTo>
                    <a:pt x="21" y="54"/>
                    <a:pt x="22" y="53"/>
                    <a:pt x="22" y="51"/>
                  </a:cubicBezTo>
                  <a:cubicBezTo>
                    <a:pt x="27" y="41"/>
                    <a:pt x="34" y="33"/>
                    <a:pt x="43" y="27"/>
                  </a:cubicBezTo>
                  <a:cubicBezTo>
                    <a:pt x="44" y="26"/>
                    <a:pt x="46" y="25"/>
                    <a:pt x="47" y="25"/>
                  </a:cubicBezTo>
                  <a:cubicBezTo>
                    <a:pt x="51" y="23"/>
                    <a:pt x="55" y="21"/>
                    <a:pt x="59" y="21"/>
                  </a:cubicBezTo>
                  <a:cubicBezTo>
                    <a:pt x="60" y="20"/>
                    <a:pt x="61" y="20"/>
                    <a:pt x="63" y="20"/>
                  </a:cubicBezTo>
                  <a:moveTo>
                    <a:pt x="70" y="0"/>
                  </a:moveTo>
                  <a:cubicBezTo>
                    <a:pt x="70" y="0"/>
                    <a:pt x="69" y="0"/>
                    <a:pt x="69" y="0"/>
                  </a:cubicBezTo>
                  <a:cubicBezTo>
                    <a:pt x="66" y="1"/>
                    <a:pt x="63" y="1"/>
                    <a:pt x="60" y="1"/>
                  </a:cubicBezTo>
                  <a:cubicBezTo>
                    <a:pt x="58" y="1"/>
                    <a:pt x="57" y="2"/>
                    <a:pt x="55" y="2"/>
                  </a:cubicBezTo>
                  <a:cubicBezTo>
                    <a:pt x="49" y="3"/>
                    <a:pt x="43" y="6"/>
                    <a:pt x="38" y="8"/>
                  </a:cubicBezTo>
                  <a:cubicBezTo>
                    <a:pt x="36" y="9"/>
                    <a:pt x="35" y="10"/>
                    <a:pt x="34" y="10"/>
                  </a:cubicBezTo>
                  <a:cubicBezTo>
                    <a:pt x="21" y="18"/>
                    <a:pt x="10" y="31"/>
                    <a:pt x="5" y="45"/>
                  </a:cubicBezTo>
                  <a:cubicBezTo>
                    <a:pt x="4" y="46"/>
                    <a:pt x="4" y="48"/>
                    <a:pt x="3" y="49"/>
                  </a:cubicBezTo>
                  <a:cubicBezTo>
                    <a:pt x="1" y="56"/>
                    <a:pt x="0" y="64"/>
                    <a:pt x="0" y="72"/>
                  </a:cubicBezTo>
                  <a:cubicBezTo>
                    <a:pt x="0" y="105"/>
                    <a:pt x="24" y="132"/>
                    <a:pt x="54" y="139"/>
                  </a:cubicBezTo>
                  <a:cubicBezTo>
                    <a:pt x="56" y="139"/>
                    <a:pt x="57" y="139"/>
                    <a:pt x="59" y="140"/>
                  </a:cubicBezTo>
                  <a:cubicBezTo>
                    <a:pt x="62" y="140"/>
                    <a:pt x="66" y="141"/>
                    <a:pt x="70" y="141"/>
                  </a:cubicBezTo>
                  <a:cubicBezTo>
                    <a:pt x="70" y="141"/>
                    <a:pt x="71" y="141"/>
                    <a:pt x="71" y="141"/>
                  </a:cubicBezTo>
                  <a:cubicBezTo>
                    <a:pt x="88" y="140"/>
                    <a:pt x="104" y="134"/>
                    <a:pt x="116" y="123"/>
                  </a:cubicBezTo>
                  <a:cubicBezTo>
                    <a:pt x="117" y="122"/>
                    <a:pt x="118" y="121"/>
                    <a:pt x="119" y="120"/>
                  </a:cubicBezTo>
                  <a:cubicBezTo>
                    <a:pt x="132" y="107"/>
                    <a:pt x="140" y="89"/>
                    <a:pt x="140" y="69"/>
                  </a:cubicBezTo>
                  <a:cubicBezTo>
                    <a:pt x="140" y="44"/>
                    <a:pt x="125" y="21"/>
                    <a:pt x="105" y="10"/>
                  </a:cubicBezTo>
                  <a:cubicBezTo>
                    <a:pt x="103" y="9"/>
                    <a:pt x="102" y="8"/>
                    <a:pt x="101" y="8"/>
                  </a:cubicBezTo>
                  <a:cubicBezTo>
                    <a:pt x="91" y="3"/>
                    <a:pt x="81" y="0"/>
                    <a:pt x="70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8" name="Freeform 20315"/>
            <p:cNvSpPr/>
            <p:nvPr/>
          </p:nvSpPr>
          <p:spPr bwMode="auto">
            <a:xfrm>
              <a:off x="5096531" y="6418888"/>
              <a:ext cx="46023" cy="45356"/>
            </a:xfrm>
            <a:custGeom>
              <a:avLst/>
              <a:gdLst>
                <a:gd name="T0" fmla="*/ 15 w 29"/>
                <a:gd name="T1" fmla="*/ 0 h 29"/>
                <a:gd name="T2" fmla="*/ 15 w 29"/>
                <a:gd name="T3" fmla="*/ 0 h 29"/>
                <a:gd name="T4" fmla="*/ 10 w 29"/>
                <a:gd name="T5" fmla="*/ 1 h 29"/>
                <a:gd name="T6" fmla="*/ 6 w 29"/>
                <a:gd name="T7" fmla="*/ 3 h 29"/>
                <a:gd name="T8" fmla="*/ 1 w 29"/>
                <a:gd name="T9" fmla="*/ 9 h 29"/>
                <a:gd name="T10" fmla="*/ 0 w 29"/>
                <a:gd name="T11" fmla="*/ 13 h 29"/>
                <a:gd name="T12" fmla="*/ 0 w 29"/>
                <a:gd name="T13" fmla="*/ 14 h 29"/>
                <a:gd name="T14" fmla="*/ 9 w 29"/>
                <a:gd name="T15" fmla="*/ 27 h 29"/>
                <a:gd name="T16" fmla="*/ 13 w 29"/>
                <a:gd name="T17" fmla="*/ 29 h 29"/>
                <a:gd name="T18" fmla="*/ 15 w 29"/>
                <a:gd name="T19" fmla="*/ 29 h 29"/>
                <a:gd name="T20" fmla="*/ 15 w 29"/>
                <a:gd name="T21" fmla="*/ 29 h 29"/>
                <a:gd name="T22" fmla="*/ 29 w 29"/>
                <a:gd name="T23" fmla="*/ 19 h 29"/>
                <a:gd name="T24" fmla="*/ 29 w 29"/>
                <a:gd name="T25" fmla="*/ 14 h 29"/>
                <a:gd name="T26" fmla="*/ 29 w 29"/>
                <a:gd name="T27" fmla="*/ 14 h 29"/>
                <a:gd name="T28" fmla="*/ 15 w 29"/>
                <a:gd name="T29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9" h="29">
                  <a:moveTo>
                    <a:pt x="15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13" y="0"/>
                    <a:pt x="11" y="0"/>
                    <a:pt x="10" y="1"/>
                  </a:cubicBezTo>
                  <a:cubicBezTo>
                    <a:pt x="8" y="1"/>
                    <a:pt x="7" y="2"/>
                    <a:pt x="6" y="3"/>
                  </a:cubicBezTo>
                  <a:cubicBezTo>
                    <a:pt x="4" y="5"/>
                    <a:pt x="2" y="7"/>
                    <a:pt x="1" y="9"/>
                  </a:cubicBezTo>
                  <a:cubicBezTo>
                    <a:pt x="1" y="10"/>
                    <a:pt x="1" y="12"/>
                    <a:pt x="0" y="13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1" y="20"/>
                    <a:pt x="4" y="25"/>
                    <a:pt x="9" y="27"/>
                  </a:cubicBezTo>
                  <a:cubicBezTo>
                    <a:pt x="10" y="28"/>
                    <a:pt x="11" y="28"/>
                    <a:pt x="13" y="29"/>
                  </a:cubicBezTo>
                  <a:cubicBezTo>
                    <a:pt x="14" y="29"/>
                    <a:pt x="14" y="29"/>
                    <a:pt x="15" y="29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22" y="29"/>
                    <a:pt x="27" y="24"/>
                    <a:pt x="29" y="19"/>
                  </a:cubicBezTo>
                  <a:cubicBezTo>
                    <a:pt x="29" y="17"/>
                    <a:pt x="29" y="16"/>
                    <a:pt x="29" y="14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29" y="6"/>
                    <a:pt x="23" y="0"/>
                    <a:pt x="1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9" name="Freeform 20316"/>
            <p:cNvSpPr>
              <a:spLocks noEditPoints="1"/>
            </p:cNvSpPr>
            <p:nvPr/>
          </p:nvSpPr>
          <p:spPr bwMode="auto">
            <a:xfrm>
              <a:off x="5074520" y="6394876"/>
              <a:ext cx="91380" cy="92714"/>
            </a:xfrm>
            <a:custGeom>
              <a:avLst/>
              <a:gdLst>
                <a:gd name="T0" fmla="*/ 19 w 58"/>
                <a:gd name="T1" fmla="*/ 10 h 59"/>
                <a:gd name="T2" fmla="*/ 29 w 58"/>
                <a:gd name="T3" fmla="*/ 8 h 59"/>
                <a:gd name="T4" fmla="*/ 29 w 58"/>
                <a:gd name="T5" fmla="*/ 8 h 59"/>
                <a:gd name="T6" fmla="*/ 50 w 58"/>
                <a:gd name="T7" fmla="*/ 29 h 59"/>
                <a:gd name="T8" fmla="*/ 50 w 58"/>
                <a:gd name="T9" fmla="*/ 31 h 59"/>
                <a:gd name="T10" fmla="*/ 50 w 58"/>
                <a:gd name="T11" fmla="*/ 35 h 59"/>
                <a:gd name="T12" fmla="*/ 29 w 58"/>
                <a:gd name="T13" fmla="*/ 51 h 59"/>
                <a:gd name="T14" fmla="*/ 29 w 58"/>
                <a:gd name="T15" fmla="*/ 51 h 59"/>
                <a:gd name="T16" fmla="*/ 24 w 58"/>
                <a:gd name="T17" fmla="*/ 50 h 59"/>
                <a:gd name="T18" fmla="*/ 20 w 58"/>
                <a:gd name="T19" fmla="*/ 49 h 59"/>
                <a:gd name="T20" fmla="*/ 7 w 58"/>
                <a:gd name="T21" fmla="*/ 30 h 59"/>
                <a:gd name="T22" fmla="*/ 8 w 58"/>
                <a:gd name="T23" fmla="*/ 27 h 59"/>
                <a:gd name="T24" fmla="*/ 8 w 58"/>
                <a:gd name="T25" fmla="*/ 23 h 59"/>
                <a:gd name="T26" fmla="*/ 15 w 58"/>
                <a:gd name="T27" fmla="*/ 13 h 59"/>
                <a:gd name="T28" fmla="*/ 19 w 58"/>
                <a:gd name="T29" fmla="*/ 10 h 59"/>
                <a:gd name="T30" fmla="*/ 29 w 58"/>
                <a:gd name="T31" fmla="*/ 0 h 59"/>
                <a:gd name="T32" fmla="*/ 28 w 58"/>
                <a:gd name="T33" fmla="*/ 0 h 59"/>
                <a:gd name="T34" fmla="*/ 14 w 58"/>
                <a:gd name="T35" fmla="*/ 4 h 59"/>
                <a:gd name="T36" fmla="*/ 10 w 58"/>
                <a:gd name="T37" fmla="*/ 7 h 59"/>
                <a:gd name="T38" fmla="*/ 1 w 58"/>
                <a:gd name="T39" fmla="*/ 22 h 59"/>
                <a:gd name="T40" fmla="*/ 0 w 58"/>
                <a:gd name="T41" fmla="*/ 26 h 59"/>
                <a:gd name="T42" fmla="*/ 0 w 58"/>
                <a:gd name="T43" fmla="*/ 30 h 59"/>
                <a:gd name="T44" fmla="*/ 16 w 58"/>
                <a:gd name="T45" fmla="*/ 56 h 59"/>
                <a:gd name="T46" fmla="*/ 20 w 58"/>
                <a:gd name="T47" fmla="*/ 57 h 59"/>
                <a:gd name="T48" fmla="*/ 29 w 58"/>
                <a:gd name="T49" fmla="*/ 59 h 59"/>
                <a:gd name="T50" fmla="*/ 29 w 58"/>
                <a:gd name="T51" fmla="*/ 59 h 59"/>
                <a:gd name="T52" fmla="*/ 57 w 58"/>
                <a:gd name="T53" fmla="*/ 37 h 59"/>
                <a:gd name="T54" fmla="*/ 58 w 58"/>
                <a:gd name="T55" fmla="*/ 32 h 59"/>
                <a:gd name="T56" fmla="*/ 58 w 58"/>
                <a:gd name="T57" fmla="*/ 29 h 59"/>
                <a:gd name="T58" fmla="*/ 29 w 58"/>
                <a:gd name="T59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8" h="59">
                  <a:moveTo>
                    <a:pt x="19" y="10"/>
                  </a:moveTo>
                  <a:cubicBezTo>
                    <a:pt x="22" y="9"/>
                    <a:pt x="25" y="8"/>
                    <a:pt x="29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41" y="8"/>
                    <a:pt x="50" y="17"/>
                    <a:pt x="50" y="29"/>
                  </a:cubicBezTo>
                  <a:cubicBezTo>
                    <a:pt x="50" y="29"/>
                    <a:pt x="50" y="30"/>
                    <a:pt x="50" y="31"/>
                  </a:cubicBezTo>
                  <a:cubicBezTo>
                    <a:pt x="50" y="32"/>
                    <a:pt x="50" y="34"/>
                    <a:pt x="50" y="35"/>
                  </a:cubicBezTo>
                  <a:cubicBezTo>
                    <a:pt x="47" y="44"/>
                    <a:pt x="39" y="50"/>
                    <a:pt x="29" y="51"/>
                  </a:cubicBezTo>
                  <a:cubicBezTo>
                    <a:pt x="29" y="51"/>
                    <a:pt x="29" y="51"/>
                    <a:pt x="29" y="51"/>
                  </a:cubicBezTo>
                  <a:cubicBezTo>
                    <a:pt x="27" y="51"/>
                    <a:pt x="25" y="50"/>
                    <a:pt x="24" y="50"/>
                  </a:cubicBezTo>
                  <a:cubicBezTo>
                    <a:pt x="22" y="50"/>
                    <a:pt x="21" y="49"/>
                    <a:pt x="20" y="49"/>
                  </a:cubicBezTo>
                  <a:cubicBezTo>
                    <a:pt x="13" y="45"/>
                    <a:pt x="8" y="38"/>
                    <a:pt x="7" y="30"/>
                  </a:cubicBezTo>
                  <a:cubicBezTo>
                    <a:pt x="7" y="29"/>
                    <a:pt x="7" y="28"/>
                    <a:pt x="8" y="27"/>
                  </a:cubicBezTo>
                  <a:cubicBezTo>
                    <a:pt x="8" y="26"/>
                    <a:pt x="8" y="24"/>
                    <a:pt x="8" y="23"/>
                  </a:cubicBezTo>
                  <a:cubicBezTo>
                    <a:pt x="10" y="19"/>
                    <a:pt x="12" y="15"/>
                    <a:pt x="15" y="13"/>
                  </a:cubicBezTo>
                  <a:cubicBezTo>
                    <a:pt x="16" y="12"/>
                    <a:pt x="18" y="11"/>
                    <a:pt x="19" y="10"/>
                  </a:cubicBezTo>
                  <a:moveTo>
                    <a:pt x="29" y="0"/>
                  </a:moveTo>
                  <a:cubicBezTo>
                    <a:pt x="29" y="0"/>
                    <a:pt x="29" y="0"/>
                    <a:pt x="28" y="0"/>
                  </a:cubicBezTo>
                  <a:cubicBezTo>
                    <a:pt x="23" y="0"/>
                    <a:pt x="18" y="2"/>
                    <a:pt x="14" y="4"/>
                  </a:cubicBezTo>
                  <a:cubicBezTo>
                    <a:pt x="12" y="5"/>
                    <a:pt x="11" y="6"/>
                    <a:pt x="10" y="7"/>
                  </a:cubicBezTo>
                  <a:cubicBezTo>
                    <a:pt x="6" y="10"/>
                    <a:pt x="2" y="16"/>
                    <a:pt x="1" y="22"/>
                  </a:cubicBezTo>
                  <a:cubicBezTo>
                    <a:pt x="0" y="23"/>
                    <a:pt x="0" y="25"/>
                    <a:pt x="0" y="26"/>
                  </a:cubicBezTo>
                  <a:cubicBezTo>
                    <a:pt x="0" y="27"/>
                    <a:pt x="0" y="28"/>
                    <a:pt x="0" y="30"/>
                  </a:cubicBezTo>
                  <a:cubicBezTo>
                    <a:pt x="0" y="41"/>
                    <a:pt x="6" y="51"/>
                    <a:pt x="16" y="56"/>
                  </a:cubicBezTo>
                  <a:cubicBezTo>
                    <a:pt x="17" y="56"/>
                    <a:pt x="19" y="57"/>
                    <a:pt x="20" y="57"/>
                  </a:cubicBezTo>
                  <a:cubicBezTo>
                    <a:pt x="23" y="58"/>
                    <a:pt x="26" y="59"/>
                    <a:pt x="29" y="59"/>
                  </a:cubicBezTo>
                  <a:cubicBezTo>
                    <a:pt x="29" y="59"/>
                    <a:pt x="29" y="59"/>
                    <a:pt x="29" y="59"/>
                  </a:cubicBezTo>
                  <a:cubicBezTo>
                    <a:pt x="43" y="58"/>
                    <a:pt x="54" y="49"/>
                    <a:pt x="57" y="37"/>
                  </a:cubicBezTo>
                  <a:cubicBezTo>
                    <a:pt x="58" y="35"/>
                    <a:pt x="58" y="34"/>
                    <a:pt x="58" y="32"/>
                  </a:cubicBezTo>
                  <a:cubicBezTo>
                    <a:pt x="58" y="31"/>
                    <a:pt x="58" y="30"/>
                    <a:pt x="58" y="29"/>
                  </a:cubicBezTo>
                  <a:cubicBezTo>
                    <a:pt x="58" y="13"/>
                    <a:pt x="45" y="0"/>
                    <a:pt x="2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0" name="Freeform 20317"/>
            <p:cNvSpPr/>
            <p:nvPr/>
          </p:nvSpPr>
          <p:spPr bwMode="auto">
            <a:xfrm>
              <a:off x="5359997" y="7432066"/>
              <a:ext cx="60030" cy="60030"/>
            </a:xfrm>
            <a:custGeom>
              <a:avLst/>
              <a:gdLst>
                <a:gd name="T0" fmla="*/ 19 w 38"/>
                <a:gd name="T1" fmla="*/ 0 h 38"/>
                <a:gd name="T2" fmla="*/ 19 w 38"/>
                <a:gd name="T3" fmla="*/ 0 h 38"/>
                <a:gd name="T4" fmla="*/ 19 w 38"/>
                <a:gd name="T5" fmla="*/ 0 h 38"/>
                <a:gd name="T6" fmla="*/ 8 w 38"/>
                <a:gd name="T7" fmla="*/ 4 h 38"/>
                <a:gd name="T8" fmla="*/ 5 w 38"/>
                <a:gd name="T9" fmla="*/ 7 h 38"/>
                <a:gd name="T10" fmla="*/ 0 w 38"/>
                <a:gd name="T11" fmla="*/ 20 h 38"/>
                <a:gd name="T12" fmla="*/ 5 w 38"/>
                <a:gd name="T13" fmla="*/ 32 h 38"/>
                <a:gd name="T14" fmla="*/ 8 w 38"/>
                <a:gd name="T15" fmla="*/ 35 h 38"/>
                <a:gd name="T16" fmla="*/ 19 w 38"/>
                <a:gd name="T17" fmla="*/ 38 h 38"/>
                <a:gd name="T18" fmla="*/ 20 w 38"/>
                <a:gd name="T19" fmla="*/ 38 h 38"/>
                <a:gd name="T20" fmla="*/ 36 w 38"/>
                <a:gd name="T21" fmla="*/ 29 h 38"/>
                <a:gd name="T22" fmla="*/ 37 w 38"/>
                <a:gd name="T23" fmla="*/ 26 h 38"/>
                <a:gd name="T24" fmla="*/ 38 w 38"/>
                <a:gd name="T25" fmla="*/ 19 h 38"/>
                <a:gd name="T26" fmla="*/ 37 w 38"/>
                <a:gd name="T27" fmla="*/ 13 h 38"/>
                <a:gd name="T28" fmla="*/ 35 w 38"/>
                <a:gd name="T29" fmla="*/ 9 h 38"/>
                <a:gd name="T30" fmla="*/ 28 w 38"/>
                <a:gd name="T31" fmla="*/ 2 h 38"/>
                <a:gd name="T32" fmla="*/ 24 w 38"/>
                <a:gd name="T33" fmla="*/ 1 h 38"/>
                <a:gd name="T34" fmla="*/ 19 w 38"/>
                <a:gd name="T35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8" h="38">
                  <a:moveTo>
                    <a:pt x="19" y="0"/>
                  </a:move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5" y="0"/>
                    <a:pt x="11" y="2"/>
                    <a:pt x="8" y="4"/>
                  </a:cubicBezTo>
                  <a:cubicBezTo>
                    <a:pt x="7" y="5"/>
                    <a:pt x="6" y="6"/>
                    <a:pt x="5" y="7"/>
                  </a:cubicBezTo>
                  <a:cubicBezTo>
                    <a:pt x="2" y="10"/>
                    <a:pt x="0" y="15"/>
                    <a:pt x="0" y="20"/>
                  </a:cubicBezTo>
                  <a:cubicBezTo>
                    <a:pt x="0" y="24"/>
                    <a:pt x="2" y="28"/>
                    <a:pt x="5" y="32"/>
                  </a:cubicBezTo>
                  <a:cubicBezTo>
                    <a:pt x="6" y="33"/>
                    <a:pt x="7" y="34"/>
                    <a:pt x="8" y="35"/>
                  </a:cubicBezTo>
                  <a:cubicBezTo>
                    <a:pt x="11" y="37"/>
                    <a:pt x="15" y="38"/>
                    <a:pt x="19" y="38"/>
                  </a:cubicBezTo>
                  <a:cubicBezTo>
                    <a:pt x="19" y="38"/>
                    <a:pt x="20" y="38"/>
                    <a:pt x="20" y="38"/>
                  </a:cubicBezTo>
                  <a:cubicBezTo>
                    <a:pt x="26" y="38"/>
                    <a:pt x="32" y="35"/>
                    <a:pt x="36" y="29"/>
                  </a:cubicBezTo>
                  <a:cubicBezTo>
                    <a:pt x="36" y="28"/>
                    <a:pt x="37" y="27"/>
                    <a:pt x="37" y="26"/>
                  </a:cubicBezTo>
                  <a:cubicBezTo>
                    <a:pt x="38" y="23"/>
                    <a:pt x="38" y="21"/>
                    <a:pt x="38" y="19"/>
                  </a:cubicBezTo>
                  <a:cubicBezTo>
                    <a:pt x="38" y="17"/>
                    <a:pt x="38" y="15"/>
                    <a:pt x="37" y="13"/>
                  </a:cubicBezTo>
                  <a:cubicBezTo>
                    <a:pt x="37" y="11"/>
                    <a:pt x="36" y="10"/>
                    <a:pt x="35" y="9"/>
                  </a:cubicBezTo>
                  <a:cubicBezTo>
                    <a:pt x="33" y="6"/>
                    <a:pt x="31" y="3"/>
                    <a:pt x="28" y="2"/>
                  </a:cubicBezTo>
                  <a:cubicBezTo>
                    <a:pt x="26" y="1"/>
                    <a:pt x="25" y="1"/>
                    <a:pt x="24" y="1"/>
                  </a:cubicBezTo>
                  <a:cubicBezTo>
                    <a:pt x="22" y="0"/>
                    <a:pt x="21" y="0"/>
                    <a:pt x="1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1" name="Freeform 20318"/>
            <p:cNvSpPr>
              <a:spLocks noEditPoints="1"/>
            </p:cNvSpPr>
            <p:nvPr/>
          </p:nvSpPr>
          <p:spPr bwMode="auto">
            <a:xfrm>
              <a:off x="5328648" y="7400717"/>
              <a:ext cx="122729" cy="122729"/>
            </a:xfrm>
            <a:custGeom>
              <a:avLst/>
              <a:gdLst>
                <a:gd name="T0" fmla="*/ 22 w 78"/>
                <a:gd name="T1" fmla="*/ 17 h 78"/>
                <a:gd name="T2" fmla="*/ 39 w 78"/>
                <a:gd name="T3" fmla="*/ 11 h 78"/>
                <a:gd name="T4" fmla="*/ 39 w 78"/>
                <a:gd name="T5" fmla="*/ 11 h 78"/>
                <a:gd name="T6" fmla="*/ 40 w 78"/>
                <a:gd name="T7" fmla="*/ 11 h 78"/>
                <a:gd name="T8" fmla="*/ 45 w 78"/>
                <a:gd name="T9" fmla="*/ 11 h 78"/>
                <a:gd name="T10" fmla="*/ 47 w 78"/>
                <a:gd name="T11" fmla="*/ 12 h 78"/>
                <a:gd name="T12" fmla="*/ 51 w 78"/>
                <a:gd name="T13" fmla="*/ 13 h 78"/>
                <a:gd name="T14" fmla="*/ 64 w 78"/>
                <a:gd name="T15" fmla="*/ 24 h 78"/>
                <a:gd name="T16" fmla="*/ 66 w 78"/>
                <a:gd name="T17" fmla="*/ 28 h 78"/>
                <a:gd name="T18" fmla="*/ 68 w 78"/>
                <a:gd name="T19" fmla="*/ 39 h 78"/>
                <a:gd name="T20" fmla="*/ 66 w 78"/>
                <a:gd name="T21" fmla="*/ 50 h 78"/>
                <a:gd name="T22" fmla="*/ 64 w 78"/>
                <a:gd name="T23" fmla="*/ 53 h 78"/>
                <a:gd name="T24" fmla="*/ 40 w 78"/>
                <a:gd name="T25" fmla="*/ 68 h 78"/>
                <a:gd name="T26" fmla="*/ 39 w 78"/>
                <a:gd name="T27" fmla="*/ 68 h 78"/>
                <a:gd name="T28" fmla="*/ 21 w 78"/>
                <a:gd name="T29" fmla="*/ 61 h 78"/>
                <a:gd name="T30" fmla="*/ 18 w 78"/>
                <a:gd name="T31" fmla="*/ 58 h 78"/>
                <a:gd name="T32" fmla="*/ 11 w 78"/>
                <a:gd name="T33" fmla="*/ 40 h 78"/>
                <a:gd name="T34" fmla="*/ 18 w 78"/>
                <a:gd name="T35" fmla="*/ 20 h 78"/>
                <a:gd name="T36" fmla="*/ 22 w 78"/>
                <a:gd name="T37" fmla="*/ 17 h 78"/>
                <a:gd name="T38" fmla="*/ 39 w 78"/>
                <a:gd name="T39" fmla="*/ 0 h 78"/>
                <a:gd name="T40" fmla="*/ 39 w 78"/>
                <a:gd name="T41" fmla="*/ 0 h 78"/>
                <a:gd name="T42" fmla="*/ 14 w 78"/>
                <a:gd name="T43" fmla="*/ 9 h 78"/>
                <a:gd name="T44" fmla="*/ 11 w 78"/>
                <a:gd name="T45" fmla="*/ 12 h 78"/>
                <a:gd name="T46" fmla="*/ 0 w 78"/>
                <a:gd name="T47" fmla="*/ 40 h 78"/>
                <a:gd name="T48" fmla="*/ 11 w 78"/>
                <a:gd name="T49" fmla="*/ 66 h 78"/>
                <a:gd name="T50" fmla="*/ 14 w 78"/>
                <a:gd name="T51" fmla="*/ 69 h 78"/>
                <a:gd name="T52" fmla="*/ 39 w 78"/>
                <a:gd name="T53" fmla="*/ 78 h 78"/>
                <a:gd name="T54" fmla="*/ 40 w 78"/>
                <a:gd name="T55" fmla="*/ 78 h 78"/>
                <a:gd name="T56" fmla="*/ 73 w 78"/>
                <a:gd name="T57" fmla="*/ 58 h 78"/>
                <a:gd name="T58" fmla="*/ 75 w 78"/>
                <a:gd name="T59" fmla="*/ 54 h 78"/>
                <a:gd name="T60" fmla="*/ 78 w 78"/>
                <a:gd name="T61" fmla="*/ 39 h 78"/>
                <a:gd name="T62" fmla="*/ 75 w 78"/>
                <a:gd name="T63" fmla="*/ 24 h 78"/>
                <a:gd name="T64" fmla="*/ 73 w 78"/>
                <a:gd name="T65" fmla="*/ 20 h 78"/>
                <a:gd name="T66" fmla="*/ 54 w 78"/>
                <a:gd name="T67" fmla="*/ 3 h 78"/>
                <a:gd name="T68" fmla="*/ 50 w 78"/>
                <a:gd name="T69" fmla="*/ 2 h 78"/>
                <a:gd name="T70" fmla="*/ 46 w 78"/>
                <a:gd name="T71" fmla="*/ 1 h 78"/>
                <a:gd name="T72" fmla="*/ 42 w 78"/>
                <a:gd name="T73" fmla="*/ 0 h 78"/>
                <a:gd name="T74" fmla="*/ 39 w 78"/>
                <a:gd name="T75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8" h="78">
                  <a:moveTo>
                    <a:pt x="22" y="17"/>
                  </a:moveTo>
                  <a:cubicBezTo>
                    <a:pt x="26" y="13"/>
                    <a:pt x="32" y="11"/>
                    <a:pt x="39" y="11"/>
                  </a:cubicBezTo>
                  <a:cubicBezTo>
                    <a:pt x="39" y="11"/>
                    <a:pt x="39" y="11"/>
                    <a:pt x="39" y="11"/>
                  </a:cubicBezTo>
                  <a:cubicBezTo>
                    <a:pt x="40" y="11"/>
                    <a:pt x="40" y="11"/>
                    <a:pt x="40" y="11"/>
                  </a:cubicBezTo>
                  <a:cubicBezTo>
                    <a:pt x="42" y="11"/>
                    <a:pt x="43" y="11"/>
                    <a:pt x="45" y="11"/>
                  </a:cubicBezTo>
                  <a:cubicBezTo>
                    <a:pt x="45" y="11"/>
                    <a:pt x="46" y="12"/>
                    <a:pt x="47" y="12"/>
                  </a:cubicBezTo>
                  <a:cubicBezTo>
                    <a:pt x="48" y="12"/>
                    <a:pt x="49" y="13"/>
                    <a:pt x="51" y="13"/>
                  </a:cubicBezTo>
                  <a:cubicBezTo>
                    <a:pt x="56" y="16"/>
                    <a:pt x="61" y="20"/>
                    <a:pt x="64" y="24"/>
                  </a:cubicBezTo>
                  <a:cubicBezTo>
                    <a:pt x="64" y="26"/>
                    <a:pt x="65" y="27"/>
                    <a:pt x="66" y="28"/>
                  </a:cubicBezTo>
                  <a:cubicBezTo>
                    <a:pt x="67" y="32"/>
                    <a:pt x="68" y="35"/>
                    <a:pt x="68" y="39"/>
                  </a:cubicBezTo>
                  <a:cubicBezTo>
                    <a:pt x="68" y="43"/>
                    <a:pt x="67" y="46"/>
                    <a:pt x="66" y="50"/>
                  </a:cubicBezTo>
                  <a:cubicBezTo>
                    <a:pt x="65" y="51"/>
                    <a:pt x="65" y="52"/>
                    <a:pt x="64" y="53"/>
                  </a:cubicBezTo>
                  <a:cubicBezTo>
                    <a:pt x="59" y="62"/>
                    <a:pt x="50" y="68"/>
                    <a:pt x="40" y="68"/>
                  </a:cubicBezTo>
                  <a:cubicBezTo>
                    <a:pt x="40" y="68"/>
                    <a:pt x="39" y="68"/>
                    <a:pt x="39" y="68"/>
                  </a:cubicBezTo>
                  <a:cubicBezTo>
                    <a:pt x="33" y="68"/>
                    <a:pt x="26" y="65"/>
                    <a:pt x="21" y="61"/>
                  </a:cubicBezTo>
                  <a:cubicBezTo>
                    <a:pt x="20" y="60"/>
                    <a:pt x="19" y="59"/>
                    <a:pt x="18" y="58"/>
                  </a:cubicBezTo>
                  <a:cubicBezTo>
                    <a:pt x="14" y="53"/>
                    <a:pt x="11" y="47"/>
                    <a:pt x="11" y="40"/>
                  </a:cubicBezTo>
                  <a:cubicBezTo>
                    <a:pt x="11" y="32"/>
                    <a:pt x="14" y="25"/>
                    <a:pt x="18" y="20"/>
                  </a:cubicBezTo>
                  <a:cubicBezTo>
                    <a:pt x="19" y="19"/>
                    <a:pt x="20" y="18"/>
                    <a:pt x="22" y="17"/>
                  </a:cubicBezTo>
                  <a:moveTo>
                    <a:pt x="39" y="0"/>
                  </a:moveTo>
                  <a:cubicBezTo>
                    <a:pt x="39" y="0"/>
                    <a:pt x="39" y="0"/>
                    <a:pt x="39" y="0"/>
                  </a:cubicBezTo>
                  <a:cubicBezTo>
                    <a:pt x="29" y="1"/>
                    <a:pt x="21" y="4"/>
                    <a:pt x="14" y="9"/>
                  </a:cubicBezTo>
                  <a:cubicBezTo>
                    <a:pt x="13" y="10"/>
                    <a:pt x="12" y="11"/>
                    <a:pt x="11" y="12"/>
                  </a:cubicBezTo>
                  <a:cubicBezTo>
                    <a:pt x="4" y="20"/>
                    <a:pt x="0" y="29"/>
                    <a:pt x="0" y="40"/>
                  </a:cubicBezTo>
                  <a:cubicBezTo>
                    <a:pt x="1" y="50"/>
                    <a:pt x="5" y="59"/>
                    <a:pt x="11" y="66"/>
                  </a:cubicBezTo>
                  <a:cubicBezTo>
                    <a:pt x="12" y="67"/>
                    <a:pt x="13" y="68"/>
                    <a:pt x="14" y="69"/>
                  </a:cubicBezTo>
                  <a:cubicBezTo>
                    <a:pt x="21" y="75"/>
                    <a:pt x="30" y="78"/>
                    <a:pt x="39" y="78"/>
                  </a:cubicBezTo>
                  <a:cubicBezTo>
                    <a:pt x="40" y="78"/>
                    <a:pt x="40" y="78"/>
                    <a:pt x="40" y="78"/>
                  </a:cubicBezTo>
                  <a:cubicBezTo>
                    <a:pt x="54" y="78"/>
                    <a:pt x="67" y="70"/>
                    <a:pt x="73" y="58"/>
                  </a:cubicBezTo>
                  <a:cubicBezTo>
                    <a:pt x="74" y="57"/>
                    <a:pt x="75" y="55"/>
                    <a:pt x="75" y="54"/>
                  </a:cubicBezTo>
                  <a:cubicBezTo>
                    <a:pt x="77" y="49"/>
                    <a:pt x="78" y="44"/>
                    <a:pt x="78" y="39"/>
                  </a:cubicBezTo>
                  <a:cubicBezTo>
                    <a:pt x="78" y="33"/>
                    <a:pt x="77" y="28"/>
                    <a:pt x="75" y="24"/>
                  </a:cubicBezTo>
                  <a:cubicBezTo>
                    <a:pt x="74" y="22"/>
                    <a:pt x="74" y="21"/>
                    <a:pt x="73" y="20"/>
                  </a:cubicBezTo>
                  <a:cubicBezTo>
                    <a:pt x="69" y="12"/>
                    <a:pt x="62" y="7"/>
                    <a:pt x="54" y="3"/>
                  </a:cubicBezTo>
                  <a:cubicBezTo>
                    <a:pt x="53" y="3"/>
                    <a:pt x="52" y="2"/>
                    <a:pt x="50" y="2"/>
                  </a:cubicBezTo>
                  <a:cubicBezTo>
                    <a:pt x="49" y="1"/>
                    <a:pt x="47" y="1"/>
                    <a:pt x="46" y="1"/>
                  </a:cubicBezTo>
                  <a:cubicBezTo>
                    <a:pt x="44" y="1"/>
                    <a:pt x="43" y="0"/>
                    <a:pt x="42" y="0"/>
                  </a:cubicBezTo>
                  <a:cubicBezTo>
                    <a:pt x="41" y="0"/>
                    <a:pt x="40" y="0"/>
                    <a:pt x="3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2" name="Freeform 20423"/>
            <p:cNvSpPr/>
            <p:nvPr/>
          </p:nvSpPr>
          <p:spPr bwMode="auto">
            <a:xfrm>
              <a:off x="5276622" y="6064042"/>
              <a:ext cx="113391" cy="106721"/>
            </a:xfrm>
            <a:custGeom>
              <a:avLst/>
              <a:gdLst>
                <a:gd name="T0" fmla="*/ 36 w 72"/>
                <a:gd name="T1" fmla="*/ 0 h 68"/>
                <a:gd name="T2" fmla="*/ 24 w 72"/>
                <a:gd name="T3" fmla="*/ 2 h 68"/>
                <a:gd name="T4" fmla="*/ 20 w 72"/>
                <a:gd name="T5" fmla="*/ 4 h 68"/>
                <a:gd name="T6" fmla="*/ 3 w 72"/>
                <a:gd name="T7" fmla="*/ 29 h 68"/>
                <a:gd name="T8" fmla="*/ 32 w 72"/>
                <a:gd name="T9" fmla="*/ 67 h 68"/>
                <a:gd name="T10" fmla="*/ 37 w 72"/>
                <a:gd name="T11" fmla="*/ 68 h 68"/>
                <a:gd name="T12" fmla="*/ 70 w 72"/>
                <a:gd name="T13" fmla="*/ 39 h 68"/>
                <a:gd name="T14" fmla="*/ 56 w 72"/>
                <a:gd name="T15" fmla="*/ 6 h 68"/>
                <a:gd name="T16" fmla="*/ 53 w 72"/>
                <a:gd name="T17" fmla="*/ 4 h 68"/>
                <a:gd name="T18" fmla="*/ 43 w 72"/>
                <a:gd name="T19" fmla="*/ 0 h 68"/>
                <a:gd name="T20" fmla="*/ 42 w 72"/>
                <a:gd name="T21" fmla="*/ 0 h 68"/>
                <a:gd name="T22" fmla="*/ 38 w 72"/>
                <a:gd name="T23" fmla="*/ 0 h 68"/>
                <a:gd name="T24" fmla="*/ 36 w 72"/>
                <a:gd name="T25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2" h="68">
                  <a:moveTo>
                    <a:pt x="36" y="0"/>
                  </a:moveTo>
                  <a:cubicBezTo>
                    <a:pt x="32" y="0"/>
                    <a:pt x="28" y="1"/>
                    <a:pt x="24" y="2"/>
                  </a:cubicBezTo>
                  <a:cubicBezTo>
                    <a:pt x="23" y="3"/>
                    <a:pt x="21" y="3"/>
                    <a:pt x="20" y="4"/>
                  </a:cubicBezTo>
                  <a:cubicBezTo>
                    <a:pt x="11" y="9"/>
                    <a:pt x="5" y="18"/>
                    <a:pt x="3" y="29"/>
                  </a:cubicBezTo>
                  <a:cubicBezTo>
                    <a:pt x="0" y="47"/>
                    <a:pt x="13" y="65"/>
                    <a:pt x="32" y="67"/>
                  </a:cubicBezTo>
                  <a:cubicBezTo>
                    <a:pt x="33" y="68"/>
                    <a:pt x="35" y="68"/>
                    <a:pt x="37" y="68"/>
                  </a:cubicBezTo>
                  <a:cubicBezTo>
                    <a:pt x="53" y="68"/>
                    <a:pt x="68" y="56"/>
                    <a:pt x="70" y="39"/>
                  </a:cubicBezTo>
                  <a:cubicBezTo>
                    <a:pt x="72" y="26"/>
                    <a:pt x="66" y="13"/>
                    <a:pt x="56" y="6"/>
                  </a:cubicBezTo>
                  <a:cubicBezTo>
                    <a:pt x="55" y="5"/>
                    <a:pt x="54" y="4"/>
                    <a:pt x="53" y="4"/>
                  </a:cubicBezTo>
                  <a:cubicBezTo>
                    <a:pt x="49" y="2"/>
                    <a:pt x="46" y="1"/>
                    <a:pt x="43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0" y="0"/>
                    <a:pt x="39" y="0"/>
                    <a:pt x="38" y="0"/>
                  </a:cubicBezTo>
                  <a:cubicBezTo>
                    <a:pt x="38" y="0"/>
                    <a:pt x="37" y="0"/>
                    <a:pt x="36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3" name="Freeform 20541"/>
            <p:cNvSpPr/>
            <p:nvPr/>
          </p:nvSpPr>
          <p:spPr bwMode="auto">
            <a:xfrm>
              <a:off x="6887440" y="5926641"/>
              <a:ext cx="132067" cy="132734"/>
            </a:xfrm>
            <a:custGeom>
              <a:avLst/>
              <a:gdLst>
                <a:gd name="T0" fmla="*/ 8 w 84"/>
                <a:gd name="T1" fmla="*/ 29 h 84"/>
                <a:gd name="T2" fmla="*/ 55 w 84"/>
                <a:gd name="T3" fmla="*/ 8 h 84"/>
                <a:gd name="T4" fmla="*/ 77 w 84"/>
                <a:gd name="T5" fmla="*/ 55 h 84"/>
                <a:gd name="T6" fmla="*/ 29 w 84"/>
                <a:gd name="T7" fmla="*/ 77 h 84"/>
                <a:gd name="T8" fmla="*/ 8 w 84"/>
                <a:gd name="T9" fmla="*/ 29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84">
                  <a:moveTo>
                    <a:pt x="8" y="29"/>
                  </a:moveTo>
                  <a:cubicBezTo>
                    <a:pt x="15" y="10"/>
                    <a:pt x="36" y="0"/>
                    <a:pt x="55" y="8"/>
                  </a:cubicBezTo>
                  <a:cubicBezTo>
                    <a:pt x="74" y="15"/>
                    <a:pt x="84" y="36"/>
                    <a:pt x="77" y="55"/>
                  </a:cubicBezTo>
                  <a:cubicBezTo>
                    <a:pt x="70" y="74"/>
                    <a:pt x="48" y="84"/>
                    <a:pt x="29" y="77"/>
                  </a:cubicBezTo>
                  <a:cubicBezTo>
                    <a:pt x="10" y="70"/>
                    <a:pt x="0" y="48"/>
                    <a:pt x="8" y="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4" name="Freeform 20648"/>
            <p:cNvSpPr/>
            <p:nvPr/>
          </p:nvSpPr>
          <p:spPr bwMode="auto">
            <a:xfrm>
              <a:off x="5875595" y="6842437"/>
              <a:ext cx="530935" cy="781729"/>
            </a:xfrm>
            <a:custGeom>
              <a:avLst/>
              <a:gdLst>
                <a:gd name="T0" fmla="*/ 787 w 796"/>
                <a:gd name="T1" fmla="*/ 0 h 1172"/>
                <a:gd name="T2" fmla="*/ 796 w 796"/>
                <a:gd name="T3" fmla="*/ 5 h 1172"/>
                <a:gd name="T4" fmla="*/ 9 w 796"/>
                <a:gd name="T5" fmla="*/ 1172 h 1172"/>
                <a:gd name="T6" fmla="*/ 0 w 796"/>
                <a:gd name="T7" fmla="*/ 1165 h 1172"/>
                <a:gd name="T8" fmla="*/ 787 w 796"/>
                <a:gd name="T9" fmla="*/ 0 h 1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6" h="1172">
                  <a:moveTo>
                    <a:pt x="787" y="0"/>
                  </a:moveTo>
                  <a:lnTo>
                    <a:pt x="796" y="5"/>
                  </a:lnTo>
                  <a:lnTo>
                    <a:pt x="9" y="1172"/>
                  </a:lnTo>
                  <a:lnTo>
                    <a:pt x="0" y="1165"/>
                  </a:lnTo>
                  <a:lnTo>
                    <a:pt x="787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6" name="Freeform 20655"/>
            <p:cNvSpPr/>
            <p:nvPr/>
          </p:nvSpPr>
          <p:spPr bwMode="auto">
            <a:xfrm>
              <a:off x="5914948" y="7064549"/>
              <a:ext cx="964488" cy="961820"/>
            </a:xfrm>
            <a:custGeom>
              <a:avLst/>
              <a:gdLst>
                <a:gd name="T0" fmla="*/ 775 w 1446"/>
                <a:gd name="T1" fmla="*/ 293 h 1442"/>
                <a:gd name="T2" fmla="*/ 777 w 1446"/>
                <a:gd name="T3" fmla="*/ 293 h 1442"/>
                <a:gd name="T4" fmla="*/ 1446 w 1446"/>
                <a:gd name="T5" fmla="*/ 844 h 1442"/>
                <a:gd name="T6" fmla="*/ 1441 w 1446"/>
                <a:gd name="T7" fmla="*/ 849 h 1442"/>
                <a:gd name="T8" fmla="*/ 848 w 1446"/>
                <a:gd name="T9" fmla="*/ 1442 h 1442"/>
                <a:gd name="T10" fmla="*/ 841 w 1446"/>
                <a:gd name="T11" fmla="*/ 1433 h 1442"/>
                <a:gd name="T12" fmla="*/ 1429 w 1446"/>
                <a:gd name="T13" fmla="*/ 846 h 1442"/>
                <a:gd name="T14" fmla="*/ 770 w 1446"/>
                <a:gd name="T15" fmla="*/ 303 h 1442"/>
                <a:gd name="T16" fmla="*/ 0 w 1446"/>
                <a:gd name="T17" fmla="*/ 10 h 1442"/>
                <a:gd name="T18" fmla="*/ 4 w 1446"/>
                <a:gd name="T19" fmla="*/ 0 h 1442"/>
                <a:gd name="T20" fmla="*/ 775 w 1446"/>
                <a:gd name="T21" fmla="*/ 293 h 1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46" h="1442">
                  <a:moveTo>
                    <a:pt x="775" y="293"/>
                  </a:moveTo>
                  <a:lnTo>
                    <a:pt x="777" y="293"/>
                  </a:lnTo>
                  <a:lnTo>
                    <a:pt x="1446" y="844"/>
                  </a:lnTo>
                  <a:lnTo>
                    <a:pt x="1441" y="849"/>
                  </a:lnTo>
                  <a:lnTo>
                    <a:pt x="848" y="1442"/>
                  </a:lnTo>
                  <a:lnTo>
                    <a:pt x="841" y="1433"/>
                  </a:lnTo>
                  <a:lnTo>
                    <a:pt x="1429" y="846"/>
                  </a:lnTo>
                  <a:lnTo>
                    <a:pt x="770" y="303"/>
                  </a:lnTo>
                  <a:lnTo>
                    <a:pt x="0" y="10"/>
                  </a:lnTo>
                  <a:lnTo>
                    <a:pt x="4" y="0"/>
                  </a:lnTo>
                  <a:lnTo>
                    <a:pt x="775" y="29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8" name="Freeform 20676"/>
            <p:cNvSpPr/>
            <p:nvPr/>
          </p:nvSpPr>
          <p:spPr bwMode="auto">
            <a:xfrm>
              <a:off x="4289459" y="7933656"/>
              <a:ext cx="80708" cy="80040"/>
            </a:xfrm>
            <a:custGeom>
              <a:avLst/>
              <a:gdLst>
                <a:gd name="T0" fmla="*/ 45 w 51"/>
                <a:gd name="T1" fmla="*/ 35 h 51"/>
                <a:gd name="T2" fmla="*/ 15 w 51"/>
                <a:gd name="T3" fmla="*/ 45 h 51"/>
                <a:gd name="T4" fmla="*/ 5 w 51"/>
                <a:gd name="T5" fmla="*/ 15 h 51"/>
                <a:gd name="T6" fmla="*/ 35 w 51"/>
                <a:gd name="T7" fmla="*/ 5 h 51"/>
                <a:gd name="T8" fmla="*/ 45 w 51"/>
                <a:gd name="T9" fmla="*/ 35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51">
                  <a:moveTo>
                    <a:pt x="45" y="35"/>
                  </a:moveTo>
                  <a:cubicBezTo>
                    <a:pt x="39" y="46"/>
                    <a:pt x="26" y="51"/>
                    <a:pt x="15" y="45"/>
                  </a:cubicBezTo>
                  <a:cubicBezTo>
                    <a:pt x="4" y="39"/>
                    <a:pt x="0" y="26"/>
                    <a:pt x="5" y="15"/>
                  </a:cubicBezTo>
                  <a:cubicBezTo>
                    <a:pt x="11" y="4"/>
                    <a:pt x="24" y="0"/>
                    <a:pt x="35" y="5"/>
                  </a:cubicBezTo>
                  <a:cubicBezTo>
                    <a:pt x="46" y="11"/>
                    <a:pt x="51" y="24"/>
                    <a:pt x="45" y="3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9" name="Freeform 20677"/>
            <p:cNvSpPr/>
            <p:nvPr/>
          </p:nvSpPr>
          <p:spPr bwMode="auto">
            <a:xfrm>
              <a:off x="4863082" y="7918982"/>
              <a:ext cx="148742" cy="146741"/>
            </a:xfrm>
            <a:custGeom>
              <a:avLst/>
              <a:gdLst>
                <a:gd name="T0" fmla="*/ 83 w 94"/>
                <a:gd name="T1" fmla="*/ 65 h 93"/>
                <a:gd name="T2" fmla="*/ 28 w 94"/>
                <a:gd name="T3" fmla="*/ 83 h 93"/>
                <a:gd name="T4" fmla="*/ 10 w 94"/>
                <a:gd name="T5" fmla="*/ 28 h 93"/>
                <a:gd name="T6" fmla="*/ 66 w 94"/>
                <a:gd name="T7" fmla="*/ 10 h 93"/>
                <a:gd name="T8" fmla="*/ 83 w 94"/>
                <a:gd name="T9" fmla="*/ 65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" h="93">
                  <a:moveTo>
                    <a:pt x="83" y="65"/>
                  </a:moveTo>
                  <a:cubicBezTo>
                    <a:pt x="73" y="86"/>
                    <a:pt x="48" y="93"/>
                    <a:pt x="28" y="83"/>
                  </a:cubicBezTo>
                  <a:cubicBezTo>
                    <a:pt x="8" y="73"/>
                    <a:pt x="0" y="48"/>
                    <a:pt x="10" y="28"/>
                  </a:cubicBezTo>
                  <a:cubicBezTo>
                    <a:pt x="21" y="8"/>
                    <a:pt x="45" y="0"/>
                    <a:pt x="66" y="10"/>
                  </a:cubicBezTo>
                  <a:cubicBezTo>
                    <a:pt x="86" y="21"/>
                    <a:pt x="94" y="45"/>
                    <a:pt x="83" y="6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0" name="Freeform 20679"/>
            <p:cNvSpPr/>
            <p:nvPr/>
          </p:nvSpPr>
          <p:spPr bwMode="auto">
            <a:xfrm>
              <a:off x="5438707" y="8095737"/>
              <a:ext cx="92714" cy="92714"/>
            </a:xfrm>
            <a:custGeom>
              <a:avLst/>
              <a:gdLst>
                <a:gd name="T0" fmla="*/ 53 w 59"/>
                <a:gd name="T1" fmla="*/ 42 h 59"/>
                <a:gd name="T2" fmla="*/ 18 w 59"/>
                <a:gd name="T3" fmla="*/ 53 h 59"/>
                <a:gd name="T4" fmla="*/ 7 w 59"/>
                <a:gd name="T5" fmla="*/ 18 h 59"/>
                <a:gd name="T6" fmla="*/ 42 w 59"/>
                <a:gd name="T7" fmla="*/ 7 h 59"/>
                <a:gd name="T8" fmla="*/ 53 w 59"/>
                <a:gd name="T9" fmla="*/ 42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59">
                  <a:moveTo>
                    <a:pt x="53" y="42"/>
                  </a:moveTo>
                  <a:cubicBezTo>
                    <a:pt x="46" y="54"/>
                    <a:pt x="30" y="59"/>
                    <a:pt x="18" y="53"/>
                  </a:cubicBezTo>
                  <a:cubicBezTo>
                    <a:pt x="5" y="46"/>
                    <a:pt x="0" y="31"/>
                    <a:pt x="7" y="18"/>
                  </a:cubicBezTo>
                  <a:cubicBezTo>
                    <a:pt x="13" y="5"/>
                    <a:pt x="29" y="0"/>
                    <a:pt x="42" y="7"/>
                  </a:cubicBezTo>
                  <a:cubicBezTo>
                    <a:pt x="54" y="13"/>
                    <a:pt x="59" y="29"/>
                    <a:pt x="53" y="42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1" name="Freeform 20680"/>
            <p:cNvSpPr/>
            <p:nvPr/>
          </p:nvSpPr>
          <p:spPr bwMode="auto">
            <a:xfrm>
              <a:off x="8316157" y="6631664"/>
              <a:ext cx="152744" cy="152744"/>
            </a:xfrm>
            <a:custGeom>
              <a:avLst/>
              <a:gdLst>
                <a:gd name="T0" fmla="*/ 87 w 97"/>
                <a:gd name="T1" fmla="*/ 68 h 97"/>
                <a:gd name="T2" fmla="*/ 29 w 97"/>
                <a:gd name="T3" fmla="*/ 86 h 97"/>
                <a:gd name="T4" fmla="*/ 11 w 97"/>
                <a:gd name="T5" fmla="*/ 29 h 97"/>
                <a:gd name="T6" fmla="*/ 68 w 97"/>
                <a:gd name="T7" fmla="*/ 11 h 97"/>
                <a:gd name="T8" fmla="*/ 87 w 97"/>
                <a:gd name="T9" fmla="*/ 6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97">
                  <a:moveTo>
                    <a:pt x="87" y="68"/>
                  </a:moveTo>
                  <a:cubicBezTo>
                    <a:pt x="76" y="89"/>
                    <a:pt x="50" y="97"/>
                    <a:pt x="29" y="86"/>
                  </a:cubicBezTo>
                  <a:cubicBezTo>
                    <a:pt x="9" y="75"/>
                    <a:pt x="0" y="50"/>
                    <a:pt x="11" y="29"/>
                  </a:cubicBezTo>
                  <a:cubicBezTo>
                    <a:pt x="22" y="8"/>
                    <a:pt x="47" y="0"/>
                    <a:pt x="68" y="11"/>
                  </a:cubicBezTo>
                  <a:cubicBezTo>
                    <a:pt x="89" y="21"/>
                    <a:pt x="97" y="47"/>
                    <a:pt x="87" y="6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2" name="Freeform 20681"/>
            <p:cNvSpPr/>
            <p:nvPr/>
          </p:nvSpPr>
          <p:spPr bwMode="auto">
            <a:xfrm>
              <a:off x="5969642" y="8278497"/>
              <a:ext cx="84042" cy="83376"/>
            </a:xfrm>
            <a:custGeom>
              <a:avLst/>
              <a:gdLst>
                <a:gd name="T0" fmla="*/ 48 w 53"/>
                <a:gd name="T1" fmla="*/ 37 h 53"/>
                <a:gd name="T2" fmla="*/ 16 w 53"/>
                <a:gd name="T3" fmla="*/ 47 h 53"/>
                <a:gd name="T4" fmla="*/ 6 w 53"/>
                <a:gd name="T5" fmla="*/ 16 h 53"/>
                <a:gd name="T6" fmla="*/ 37 w 53"/>
                <a:gd name="T7" fmla="*/ 6 h 53"/>
                <a:gd name="T8" fmla="*/ 48 w 53"/>
                <a:gd name="T9" fmla="*/ 37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53">
                  <a:moveTo>
                    <a:pt x="48" y="37"/>
                  </a:moveTo>
                  <a:cubicBezTo>
                    <a:pt x="42" y="49"/>
                    <a:pt x="27" y="53"/>
                    <a:pt x="16" y="47"/>
                  </a:cubicBezTo>
                  <a:cubicBezTo>
                    <a:pt x="4" y="42"/>
                    <a:pt x="0" y="27"/>
                    <a:pt x="6" y="16"/>
                  </a:cubicBezTo>
                  <a:cubicBezTo>
                    <a:pt x="12" y="4"/>
                    <a:pt x="26" y="0"/>
                    <a:pt x="37" y="6"/>
                  </a:cubicBezTo>
                  <a:cubicBezTo>
                    <a:pt x="49" y="12"/>
                    <a:pt x="53" y="26"/>
                    <a:pt x="48" y="37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3" name="Freeform 20683"/>
            <p:cNvSpPr/>
            <p:nvPr/>
          </p:nvSpPr>
          <p:spPr bwMode="auto">
            <a:xfrm>
              <a:off x="6377849" y="7209956"/>
              <a:ext cx="104053" cy="105387"/>
            </a:xfrm>
            <a:custGeom>
              <a:avLst/>
              <a:gdLst>
                <a:gd name="T0" fmla="*/ 59 w 66"/>
                <a:gd name="T1" fmla="*/ 47 h 67"/>
                <a:gd name="T2" fmla="*/ 20 w 66"/>
                <a:gd name="T3" fmla="*/ 60 h 67"/>
                <a:gd name="T4" fmla="*/ 7 w 66"/>
                <a:gd name="T5" fmla="*/ 20 h 67"/>
                <a:gd name="T6" fmla="*/ 47 w 66"/>
                <a:gd name="T7" fmla="*/ 8 h 67"/>
                <a:gd name="T8" fmla="*/ 59 w 66"/>
                <a:gd name="T9" fmla="*/ 4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67">
                  <a:moveTo>
                    <a:pt x="59" y="47"/>
                  </a:moveTo>
                  <a:cubicBezTo>
                    <a:pt x="52" y="61"/>
                    <a:pt x="34" y="67"/>
                    <a:pt x="20" y="60"/>
                  </a:cubicBezTo>
                  <a:cubicBezTo>
                    <a:pt x="6" y="52"/>
                    <a:pt x="0" y="35"/>
                    <a:pt x="7" y="20"/>
                  </a:cubicBezTo>
                  <a:cubicBezTo>
                    <a:pt x="15" y="6"/>
                    <a:pt x="32" y="0"/>
                    <a:pt x="47" y="8"/>
                  </a:cubicBezTo>
                  <a:cubicBezTo>
                    <a:pt x="61" y="15"/>
                    <a:pt x="66" y="33"/>
                    <a:pt x="59" y="47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4" name="Freeform 20684"/>
            <p:cNvSpPr/>
            <p:nvPr/>
          </p:nvSpPr>
          <p:spPr bwMode="auto">
            <a:xfrm>
              <a:off x="6343165" y="6784408"/>
              <a:ext cx="121395" cy="119394"/>
            </a:xfrm>
            <a:custGeom>
              <a:avLst/>
              <a:gdLst>
                <a:gd name="T0" fmla="*/ 68 w 77"/>
                <a:gd name="T1" fmla="*/ 53 h 76"/>
                <a:gd name="T2" fmla="*/ 23 w 77"/>
                <a:gd name="T3" fmla="*/ 68 h 76"/>
                <a:gd name="T4" fmla="*/ 9 w 77"/>
                <a:gd name="T5" fmla="*/ 23 h 76"/>
                <a:gd name="T6" fmla="*/ 54 w 77"/>
                <a:gd name="T7" fmla="*/ 8 h 76"/>
                <a:gd name="T8" fmla="*/ 68 w 77"/>
                <a:gd name="T9" fmla="*/ 53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" h="76">
                  <a:moveTo>
                    <a:pt x="68" y="53"/>
                  </a:moveTo>
                  <a:cubicBezTo>
                    <a:pt x="60" y="70"/>
                    <a:pt x="40" y="76"/>
                    <a:pt x="23" y="68"/>
                  </a:cubicBezTo>
                  <a:cubicBezTo>
                    <a:pt x="7" y="59"/>
                    <a:pt x="0" y="39"/>
                    <a:pt x="9" y="23"/>
                  </a:cubicBezTo>
                  <a:cubicBezTo>
                    <a:pt x="17" y="6"/>
                    <a:pt x="37" y="0"/>
                    <a:pt x="54" y="8"/>
                  </a:cubicBezTo>
                  <a:cubicBezTo>
                    <a:pt x="70" y="17"/>
                    <a:pt x="77" y="37"/>
                    <a:pt x="68" y="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5" name="Freeform 20709"/>
            <p:cNvSpPr/>
            <p:nvPr/>
          </p:nvSpPr>
          <p:spPr bwMode="auto">
            <a:xfrm>
              <a:off x="4901102" y="7359365"/>
              <a:ext cx="98050" cy="96048"/>
            </a:xfrm>
            <a:custGeom>
              <a:avLst/>
              <a:gdLst>
                <a:gd name="T0" fmla="*/ 55 w 62"/>
                <a:gd name="T1" fmla="*/ 43 h 61"/>
                <a:gd name="T2" fmla="*/ 19 w 62"/>
                <a:gd name="T3" fmla="*/ 55 h 61"/>
                <a:gd name="T4" fmla="*/ 7 w 62"/>
                <a:gd name="T5" fmla="*/ 18 h 61"/>
                <a:gd name="T6" fmla="*/ 43 w 62"/>
                <a:gd name="T7" fmla="*/ 7 h 61"/>
                <a:gd name="T8" fmla="*/ 55 w 62"/>
                <a:gd name="T9" fmla="*/ 43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1">
                  <a:moveTo>
                    <a:pt x="55" y="43"/>
                  </a:moveTo>
                  <a:cubicBezTo>
                    <a:pt x="48" y="56"/>
                    <a:pt x="32" y="61"/>
                    <a:pt x="19" y="55"/>
                  </a:cubicBezTo>
                  <a:cubicBezTo>
                    <a:pt x="6" y="48"/>
                    <a:pt x="0" y="32"/>
                    <a:pt x="7" y="18"/>
                  </a:cubicBezTo>
                  <a:cubicBezTo>
                    <a:pt x="14" y="5"/>
                    <a:pt x="30" y="0"/>
                    <a:pt x="43" y="7"/>
                  </a:cubicBezTo>
                  <a:cubicBezTo>
                    <a:pt x="57" y="13"/>
                    <a:pt x="62" y="30"/>
                    <a:pt x="55" y="4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6" name="Freeform 20710"/>
            <p:cNvSpPr>
              <a:spLocks noEditPoints="1"/>
            </p:cNvSpPr>
            <p:nvPr/>
          </p:nvSpPr>
          <p:spPr bwMode="auto">
            <a:xfrm>
              <a:off x="4852410" y="7309340"/>
              <a:ext cx="196766" cy="196766"/>
            </a:xfrm>
            <a:custGeom>
              <a:avLst/>
              <a:gdLst>
                <a:gd name="T0" fmla="*/ 37 w 125"/>
                <a:gd name="T1" fmla="*/ 111 h 125"/>
                <a:gd name="T2" fmla="*/ 13 w 125"/>
                <a:gd name="T3" fmla="*/ 38 h 125"/>
                <a:gd name="T4" fmla="*/ 87 w 125"/>
                <a:gd name="T5" fmla="*/ 14 h 125"/>
                <a:gd name="T6" fmla="*/ 111 w 125"/>
                <a:gd name="T7" fmla="*/ 88 h 125"/>
                <a:gd name="T8" fmla="*/ 37 w 125"/>
                <a:gd name="T9" fmla="*/ 111 h 125"/>
                <a:gd name="T10" fmla="*/ 80 w 125"/>
                <a:gd name="T11" fmla="*/ 27 h 125"/>
                <a:gd name="T12" fmla="*/ 27 w 125"/>
                <a:gd name="T13" fmla="*/ 44 h 125"/>
                <a:gd name="T14" fmla="*/ 44 w 125"/>
                <a:gd name="T15" fmla="*/ 98 h 125"/>
                <a:gd name="T16" fmla="*/ 98 w 125"/>
                <a:gd name="T17" fmla="*/ 81 h 125"/>
                <a:gd name="T18" fmla="*/ 80 w 125"/>
                <a:gd name="T19" fmla="*/ 27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5" h="125">
                  <a:moveTo>
                    <a:pt x="37" y="111"/>
                  </a:moveTo>
                  <a:cubicBezTo>
                    <a:pt x="10" y="98"/>
                    <a:pt x="0" y="64"/>
                    <a:pt x="13" y="38"/>
                  </a:cubicBezTo>
                  <a:cubicBezTo>
                    <a:pt x="27" y="11"/>
                    <a:pt x="60" y="0"/>
                    <a:pt x="87" y="14"/>
                  </a:cubicBezTo>
                  <a:cubicBezTo>
                    <a:pt x="114" y="28"/>
                    <a:pt x="125" y="61"/>
                    <a:pt x="111" y="88"/>
                  </a:cubicBezTo>
                  <a:cubicBezTo>
                    <a:pt x="97" y="115"/>
                    <a:pt x="64" y="125"/>
                    <a:pt x="37" y="111"/>
                  </a:cubicBezTo>
                  <a:close/>
                  <a:moveTo>
                    <a:pt x="80" y="27"/>
                  </a:moveTo>
                  <a:cubicBezTo>
                    <a:pt x="61" y="17"/>
                    <a:pt x="37" y="25"/>
                    <a:pt x="27" y="44"/>
                  </a:cubicBezTo>
                  <a:cubicBezTo>
                    <a:pt x="16" y="64"/>
                    <a:pt x="24" y="88"/>
                    <a:pt x="44" y="98"/>
                  </a:cubicBezTo>
                  <a:cubicBezTo>
                    <a:pt x="63" y="108"/>
                    <a:pt x="88" y="101"/>
                    <a:pt x="98" y="81"/>
                  </a:cubicBezTo>
                  <a:cubicBezTo>
                    <a:pt x="108" y="61"/>
                    <a:pt x="100" y="37"/>
                    <a:pt x="80" y="27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7" name="Freeform 20716"/>
            <p:cNvSpPr/>
            <p:nvPr/>
          </p:nvSpPr>
          <p:spPr bwMode="auto">
            <a:xfrm>
              <a:off x="5703504" y="8193117"/>
              <a:ext cx="66034" cy="66700"/>
            </a:xfrm>
            <a:custGeom>
              <a:avLst/>
              <a:gdLst>
                <a:gd name="T0" fmla="*/ 37 w 42"/>
                <a:gd name="T1" fmla="*/ 29 h 42"/>
                <a:gd name="T2" fmla="*/ 13 w 42"/>
                <a:gd name="T3" fmla="*/ 37 h 42"/>
                <a:gd name="T4" fmla="*/ 5 w 42"/>
                <a:gd name="T5" fmla="*/ 12 h 42"/>
                <a:gd name="T6" fmla="*/ 30 w 42"/>
                <a:gd name="T7" fmla="*/ 4 h 42"/>
                <a:gd name="T8" fmla="*/ 37 w 42"/>
                <a:gd name="T9" fmla="*/ 29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42">
                  <a:moveTo>
                    <a:pt x="37" y="29"/>
                  </a:moveTo>
                  <a:cubicBezTo>
                    <a:pt x="33" y="38"/>
                    <a:pt x="22" y="42"/>
                    <a:pt x="13" y="37"/>
                  </a:cubicBezTo>
                  <a:cubicBezTo>
                    <a:pt x="4" y="32"/>
                    <a:pt x="0" y="21"/>
                    <a:pt x="5" y="12"/>
                  </a:cubicBezTo>
                  <a:cubicBezTo>
                    <a:pt x="9" y="3"/>
                    <a:pt x="20" y="0"/>
                    <a:pt x="30" y="4"/>
                  </a:cubicBezTo>
                  <a:cubicBezTo>
                    <a:pt x="39" y="9"/>
                    <a:pt x="42" y="20"/>
                    <a:pt x="37" y="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8" name="Freeform 20717"/>
            <p:cNvSpPr>
              <a:spLocks noEditPoints="1"/>
            </p:cNvSpPr>
            <p:nvPr/>
          </p:nvSpPr>
          <p:spPr bwMode="auto">
            <a:xfrm>
              <a:off x="5668820" y="8158433"/>
              <a:ext cx="135402" cy="134068"/>
            </a:xfrm>
            <a:custGeom>
              <a:avLst/>
              <a:gdLst>
                <a:gd name="T0" fmla="*/ 26 w 86"/>
                <a:gd name="T1" fmla="*/ 76 h 85"/>
                <a:gd name="T2" fmla="*/ 10 w 86"/>
                <a:gd name="T3" fmla="*/ 25 h 85"/>
                <a:gd name="T4" fmla="*/ 60 w 86"/>
                <a:gd name="T5" fmla="*/ 9 h 85"/>
                <a:gd name="T6" fmla="*/ 76 w 86"/>
                <a:gd name="T7" fmla="*/ 60 h 85"/>
                <a:gd name="T8" fmla="*/ 26 w 86"/>
                <a:gd name="T9" fmla="*/ 76 h 85"/>
                <a:gd name="T10" fmla="*/ 56 w 86"/>
                <a:gd name="T11" fmla="*/ 18 h 85"/>
                <a:gd name="T12" fmla="*/ 19 w 86"/>
                <a:gd name="T13" fmla="*/ 30 h 85"/>
                <a:gd name="T14" fmla="*/ 31 w 86"/>
                <a:gd name="T15" fmla="*/ 67 h 85"/>
                <a:gd name="T16" fmla="*/ 67 w 86"/>
                <a:gd name="T17" fmla="*/ 55 h 85"/>
                <a:gd name="T18" fmla="*/ 56 w 86"/>
                <a:gd name="T19" fmla="*/ 18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6" h="85">
                  <a:moveTo>
                    <a:pt x="26" y="76"/>
                  </a:moveTo>
                  <a:cubicBezTo>
                    <a:pt x="8" y="66"/>
                    <a:pt x="0" y="44"/>
                    <a:pt x="10" y="25"/>
                  </a:cubicBezTo>
                  <a:cubicBezTo>
                    <a:pt x="19" y="7"/>
                    <a:pt x="42" y="0"/>
                    <a:pt x="60" y="9"/>
                  </a:cubicBezTo>
                  <a:cubicBezTo>
                    <a:pt x="79" y="19"/>
                    <a:pt x="86" y="41"/>
                    <a:pt x="76" y="60"/>
                  </a:cubicBezTo>
                  <a:cubicBezTo>
                    <a:pt x="67" y="78"/>
                    <a:pt x="44" y="85"/>
                    <a:pt x="26" y="76"/>
                  </a:cubicBezTo>
                  <a:close/>
                  <a:moveTo>
                    <a:pt x="56" y="18"/>
                  </a:moveTo>
                  <a:cubicBezTo>
                    <a:pt x="42" y="11"/>
                    <a:pt x="26" y="17"/>
                    <a:pt x="19" y="30"/>
                  </a:cubicBezTo>
                  <a:cubicBezTo>
                    <a:pt x="12" y="43"/>
                    <a:pt x="17" y="60"/>
                    <a:pt x="31" y="67"/>
                  </a:cubicBezTo>
                  <a:cubicBezTo>
                    <a:pt x="44" y="74"/>
                    <a:pt x="60" y="69"/>
                    <a:pt x="67" y="55"/>
                  </a:cubicBezTo>
                  <a:cubicBezTo>
                    <a:pt x="74" y="42"/>
                    <a:pt x="69" y="25"/>
                    <a:pt x="56" y="1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9" name="Freeform 20718"/>
            <p:cNvSpPr/>
            <p:nvPr/>
          </p:nvSpPr>
          <p:spPr bwMode="auto">
            <a:xfrm>
              <a:off x="5880260" y="7033198"/>
              <a:ext cx="70702" cy="71370"/>
            </a:xfrm>
            <a:custGeom>
              <a:avLst/>
              <a:gdLst>
                <a:gd name="T0" fmla="*/ 40 w 45"/>
                <a:gd name="T1" fmla="*/ 32 h 45"/>
                <a:gd name="T2" fmla="*/ 14 w 45"/>
                <a:gd name="T3" fmla="*/ 40 h 45"/>
                <a:gd name="T4" fmla="*/ 5 w 45"/>
                <a:gd name="T5" fmla="*/ 14 h 45"/>
                <a:gd name="T6" fmla="*/ 32 w 45"/>
                <a:gd name="T7" fmla="*/ 5 h 45"/>
                <a:gd name="T8" fmla="*/ 40 w 45"/>
                <a:gd name="T9" fmla="*/ 32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45">
                  <a:moveTo>
                    <a:pt x="40" y="32"/>
                  </a:moveTo>
                  <a:cubicBezTo>
                    <a:pt x="35" y="41"/>
                    <a:pt x="23" y="45"/>
                    <a:pt x="14" y="40"/>
                  </a:cubicBezTo>
                  <a:cubicBezTo>
                    <a:pt x="4" y="35"/>
                    <a:pt x="0" y="23"/>
                    <a:pt x="5" y="14"/>
                  </a:cubicBezTo>
                  <a:cubicBezTo>
                    <a:pt x="10" y="4"/>
                    <a:pt x="22" y="0"/>
                    <a:pt x="32" y="5"/>
                  </a:cubicBezTo>
                  <a:cubicBezTo>
                    <a:pt x="41" y="10"/>
                    <a:pt x="45" y="22"/>
                    <a:pt x="40" y="32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0" name="Freeform 20719"/>
            <p:cNvSpPr>
              <a:spLocks noEditPoints="1"/>
            </p:cNvSpPr>
            <p:nvPr/>
          </p:nvSpPr>
          <p:spPr bwMode="auto">
            <a:xfrm>
              <a:off x="5843575" y="6997180"/>
              <a:ext cx="143406" cy="143406"/>
            </a:xfrm>
            <a:custGeom>
              <a:avLst/>
              <a:gdLst>
                <a:gd name="T0" fmla="*/ 27 w 91"/>
                <a:gd name="T1" fmla="*/ 81 h 91"/>
                <a:gd name="T2" fmla="*/ 10 w 91"/>
                <a:gd name="T3" fmla="*/ 27 h 91"/>
                <a:gd name="T4" fmla="*/ 64 w 91"/>
                <a:gd name="T5" fmla="*/ 10 h 91"/>
                <a:gd name="T6" fmla="*/ 81 w 91"/>
                <a:gd name="T7" fmla="*/ 64 h 91"/>
                <a:gd name="T8" fmla="*/ 27 w 91"/>
                <a:gd name="T9" fmla="*/ 81 h 91"/>
                <a:gd name="T10" fmla="*/ 59 w 91"/>
                <a:gd name="T11" fmla="*/ 20 h 91"/>
                <a:gd name="T12" fmla="*/ 20 w 91"/>
                <a:gd name="T13" fmla="*/ 32 h 91"/>
                <a:gd name="T14" fmla="*/ 32 w 91"/>
                <a:gd name="T15" fmla="*/ 72 h 91"/>
                <a:gd name="T16" fmla="*/ 72 w 91"/>
                <a:gd name="T17" fmla="*/ 59 h 91"/>
                <a:gd name="T18" fmla="*/ 59 w 91"/>
                <a:gd name="T19" fmla="*/ 2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1" h="91">
                  <a:moveTo>
                    <a:pt x="27" y="81"/>
                  </a:moveTo>
                  <a:cubicBezTo>
                    <a:pt x="8" y="71"/>
                    <a:pt x="0" y="47"/>
                    <a:pt x="10" y="27"/>
                  </a:cubicBezTo>
                  <a:cubicBezTo>
                    <a:pt x="20" y="8"/>
                    <a:pt x="44" y="0"/>
                    <a:pt x="64" y="10"/>
                  </a:cubicBezTo>
                  <a:cubicBezTo>
                    <a:pt x="84" y="20"/>
                    <a:pt x="91" y="44"/>
                    <a:pt x="81" y="64"/>
                  </a:cubicBezTo>
                  <a:cubicBezTo>
                    <a:pt x="71" y="84"/>
                    <a:pt x="47" y="91"/>
                    <a:pt x="27" y="81"/>
                  </a:cubicBezTo>
                  <a:close/>
                  <a:moveTo>
                    <a:pt x="59" y="20"/>
                  </a:moveTo>
                  <a:cubicBezTo>
                    <a:pt x="45" y="12"/>
                    <a:pt x="27" y="18"/>
                    <a:pt x="20" y="32"/>
                  </a:cubicBezTo>
                  <a:cubicBezTo>
                    <a:pt x="12" y="47"/>
                    <a:pt x="18" y="64"/>
                    <a:pt x="32" y="72"/>
                  </a:cubicBezTo>
                  <a:cubicBezTo>
                    <a:pt x="47" y="79"/>
                    <a:pt x="64" y="74"/>
                    <a:pt x="72" y="59"/>
                  </a:cubicBezTo>
                  <a:cubicBezTo>
                    <a:pt x="79" y="45"/>
                    <a:pt x="74" y="27"/>
                    <a:pt x="59" y="2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1" name="Freeform 20720"/>
            <p:cNvSpPr/>
            <p:nvPr/>
          </p:nvSpPr>
          <p:spPr bwMode="auto">
            <a:xfrm>
              <a:off x="6887435" y="6908468"/>
              <a:ext cx="70702" cy="71370"/>
            </a:xfrm>
            <a:custGeom>
              <a:avLst/>
              <a:gdLst>
                <a:gd name="T0" fmla="*/ 40 w 45"/>
                <a:gd name="T1" fmla="*/ 31 h 45"/>
                <a:gd name="T2" fmla="*/ 13 w 45"/>
                <a:gd name="T3" fmla="*/ 40 h 45"/>
                <a:gd name="T4" fmla="*/ 5 w 45"/>
                <a:gd name="T5" fmla="*/ 13 h 45"/>
                <a:gd name="T6" fmla="*/ 31 w 45"/>
                <a:gd name="T7" fmla="*/ 5 h 45"/>
                <a:gd name="T8" fmla="*/ 40 w 45"/>
                <a:gd name="T9" fmla="*/ 31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45">
                  <a:moveTo>
                    <a:pt x="40" y="31"/>
                  </a:moveTo>
                  <a:cubicBezTo>
                    <a:pt x="35" y="41"/>
                    <a:pt x="23" y="45"/>
                    <a:pt x="13" y="40"/>
                  </a:cubicBezTo>
                  <a:cubicBezTo>
                    <a:pt x="4" y="35"/>
                    <a:pt x="0" y="23"/>
                    <a:pt x="5" y="13"/>
                  </a:cubicBezTo>
                  <a:cubicBezTo>
                    <a:pt x="10" y="3"/>
                    <a:pt x="22" y="0"/>
                    <a:pt x="31" y="5"/>
                  </a:cubicBezTo>
                  <a:cubicBezTo>
                    <a:pt x="41" y="10"/>
                    <a:pt x="45" y="22"/>
                    <a:pt x="40" y="31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2" name="Freeform 20721"/>
            <p:cNvSpPr>
              <a:spLocks noEditPoints="1"/>
            </p:cNvSpPr>
            <p:nvPr/>
          </p:nvSpPr>
          <p:spPr bwMode="auto">
            <a:xfrm>
              <a:off x="6850750" y="6871116"/>
              <a:ext cx="143406" cy="144740"/>
            </a:xfrm>
            <a:custGeom>
              <a:avLst/>
              <a:gdLst>
                <a:gd name="T0" fmla="*/ 27 w 91"/>
                <a:gd name="T1" fmla="*/ 82 h 92"/>
                <a:gd name="T2" fmla="*/ 10 w 91"/>
                <a:gd name="T3" fmla="*/ 28 h 92"/>
                <a:gd name="T4" fmla="*/ 64 w 91"/>
                <a:gd name="T5" fmla="*/ 11 h 92"/>
                <a:gd name="T6" fmla="*/ 81 w 91"/>
                <a:gd name="T7" fmla="*/ 65 h 92"/>
                <a:gd name="T8" fmla="*/ 27 w 91"/>
                <a:gd name="T9" fmla="*/ 82 h 92"/>
                <a:gd name="T10" fmla="*/ 59 w 91"/>
                <a:gd name="T11" fmla="*/ 20 h 92"/>
                <a:gd name="T12" fmla="*/ 19 w 91"/>
                <a:gd name="T13" fmla="*/ 33 h 92"/>
                <a:gd name="T14" fmla="*/ 32 w 91"/>
                <a:gd name="T15" fmla="*/ 72 h 92"/>
                <a:gd name="T16" fmla="*/ 71 w 91"/>
                <a:gd name="T17" fmla="*/ 60 h 92"/>
                <a:gd name="T18" fmla="*/ 59 w 91"/>
                <a:gd name="T19" fmla="*/ 2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1" h="92">
                  <a:moveTo>
                    <a:pt x="27" y="82"/>
                  </a:moveTo>
                  <a:cubicBezTo>
                    <a:pt x="7" y="72"/>
                    <a:pt x="0" y="48"/>
                    <a:pt x="10" y="28"/>
                  </a:cubicBezTo>
                  <a:cubicBezTo>
                    <a:pt x="20" y="8"/>
                    <a:pt x="44" y="0"/>
                    <a:pt x="64" y="11"/>
                  </a:cubicBezTo>
                  <a:cubicBezTo>
                    <a:pt x="83" y="21"/>
                    <a:pt x="91" y="45"/>
                    <a:pt x="81" y="65"/>
                  </a:cubicBezTo>
                  <a:cubicBezTo>
                    <a:pt x="71" y="84"/>
                    <a:pt x="47" y="92"/>
                    <a:pt x="27" y="82"/>
                  </a:cubicBezTo>
                  <a:close/>
                  <a:moveTo>
                    <a:pt x="59" y="20"/>
                  </a:moveTo>
                  <a:cubicBezTo>
                    <a:pt x="44" y="13"/>
                    <a:pt x="27" y="18"/>
                    <a:pt x="19" y="33"/>
                  </a:cubicBezTo>
                  <a:cubicBezTo>
                    <a:pt x="12" y="47"/>
                    <a:pt x="18" y="65"/>
                    <a:pt x="32" y="72"/>
                  </a:cubicBezTo>
                  <a:cubicBezTo>
                    <a:pt x="46" y="80"/>
                    <a:pt x="64" y="74"/>
                    <a:pt x="71" y="60"/>
                  </a:cubicBezTo>
                  <a:cubicBezTo>
                    <a:pt x="79" y="45"/>
                    <a:pt x="73" y="28"/>
                    <a:pt x="59" y="2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3" name="Freeform 20722"/>
            <p:cNvSpPr/>
            <p:nvPr/>
          </p:nvSpPr>
          <p:spPr bwMode="auto">
            <a:xfrm>
              <a:off x="6431872" y="7977675"/>
              <a:ext cx="92714" cy="92714"/>
            </a:xfrm>
            <a:custGeom>
              <a:avLst/>
              <a:gdLst>
                <a:gd name="T0" fmla="*/ 52 w 59"/>
                <a:gd name="T1" fmla="*/ 41 h 59"/>
                <a:gd name="T2" fmla="*/ 17 w 59"/>
                <a:gd name="T3" fmla="*/ 52 h 59"/>
                <a:gd name="T4" fmla="*/ 6 w 59"/>
                <a:gd name="T5" fmla="*/ 17 h 59"/>
                <a:gd name="T6" fmla="*/ 41 w 59"/>
                <a:gd name="T7" fmla="*/ 6 h 59"/>
                <a:gd name="T8" fmla="*/ 52 w 59"/>
                <a:gd name="T9" fmla="*/ 41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59">
                  <a:moveTo>
                    <a:pt x="52" y="41"/>
                  </a:moveTo>
                  <a:cubicBezTo>
                    <a:pt x="46" y="54"/>
                    <a:pt x="30" y="59"/>
                    <a:pt x="17" y="52"/>
                  </a:cubicBezTo>
                  <a:cubicBezTo>
                    <a:pt x="5" y="46"/>
                    <a:pt x="0" y="30"/>
                    <a:pt x="6" y="17"/>
                  </a:cubicBezTo>
                  <a:cubicBezTo>
                    <a:pt x="13" y="5"/>
                    <a:pt x="28" y="0"/>
                    <a:pt x="41" y="6"/>
                  </a:cubicBezTo>
                  <a:cubicBezTo>
                    <a:pt x="54" y="13"/>
                    <a:pt x="59" y="28"/>
                    <a:pt x="52" y="41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4" name="Freeform 20723"/>
            <p:cNvSpPr>
              <a:spLocks noEditPoints="1"/>
            </p:cNvSpPr>
            <p:nvPr/>
          </p:nvSpPr>
          <p:spPr bwMode="auto">
            <a:xfrm>
              <a:off x="6383181" y="7928317"/>
              <a:ext cx="188762" cy="189429"/>
            </a:xfrm>
            <a:custGeom>
              <a:avLst/>
              <a:gdLst>
                <a:gd name="T0" fmla="*/ 36 w 120"/>
                <a:gd name="T1" fmla="*/ 107 h 120"/>
                <a:gd name="T2" fmla="*/ 14 w 120"/>
                <a:gd name="T3" fmla="*/ 36 h 120"/>
                <a:gd name="T4" fmla="*/ 84 w 120"/>
                <a:gd name="T5" fmla="*/ 13 h 120"/>
                <a:gd name="T6" fmla="*/ 107 w 120"/>
                <a:gd name="T7" fmla="*/ 84 h 120"/>
                <a:gd name="T8" fmla="*/ 36 w 120"/>
                <a:gd name="T9" fmla="*/ 107 h 120"/>
                <a:gd name="T10" fmla="*/ 78 w 120"/>
                <a:gd name="T11" fmla="*/ 26 h 120"/>
                <a:gd name="T12" fmla="*/ 26 w 120"/>
                <a:gd name="T13" fmla="*/ 43 h 120"/>
                <a:gd name="T14" fmla="*/ 43 w 120"/>
                <a:gd name="T15" fmla="*/ 94 h 120"/>
                <a:gd name="T16" fmla="*/ 94 w 120"/>
                <a:gd name="T17" fmla="*/ 78 h 120"/>
                <a:gd name="T18" fmla="*/ 78 w 120"/>
                <a:gd name="T19" fmla="*/ 26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0" h="120">
                  <a:moveTo>
                    <a:pt x="36" y="107"/>
                  </a:moveTo>
                  <a:cubicBezTo>
                    <a:pt x="10" y="94"/>
                    <a:pt x="0" y="62"/>
                    <a:pt x="14" y="36"/>
                  </a:cubicBezTo>
                  <a:cubicBezTo>
                    <a:pt x="27" y="10"/>
                    <a:pt x="58" y="0"/>
                    <a:pt x="84" y="13"/>
                  </a:cubicBezTo>
                  <a:cubicBezTo>
                    <a:pt x="110" y="27"/>
                    <a:pt x="120" y="58"/>
                    <a:pt x="107" y="84"/>
                  </a:cubicBezTo>
                  <a:cubicBezTo>
                    <a:pt x="94" y="110"/>
                    <a:pt x="62" y="120"/>
                    <a:pt x="36" y="107"/>
                  </a:cubicBezTo>
                  <a:close/>
                  <a:moveTo>
                    <a:pt x="78" y="26"/>
                  </a:moveTo>
                  <a:cubicBezTo>
                    <a:pt x="59" y="16"/>
                    <a:pt x="36" y="24"/>
                    <a:pt x="26" y="43"/>
                  </a:cubicBezTo>
                  <a:cubicBezTo>
                    <a:pt x="16" y="61"/>
                    <a:pt x="24" y="85"/>
                    <a:pt x="43" y="94"/>
                  </a:cubicBezTo>
                  <a:cubicBezTo>
                    <a:pt x="61" y="104"/>
                    <a:pt x="85" y="97"/>
                    <a:pt x="94" y="78"/>
                  </a:cubicBezTo>
                  <a:cubicBezTo>
                    <a:pt x="104" y="59"/>
                    <a:pt x="97" y="36"/>
                    <a:pt x="78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5" name="Freeform 20724"/>
            <p:cNvSpPr/>
            <p:nvPr/>
          </p:nvSpPr>
          <p:spPr bwMode="auto">
            <a:xfrm>
              <a:off x="4890427" y="8639342"/>
              <a:ext cx="54694" cy="56696"/>
            </a:xfrm>
            <a:custGeom>
              <a:avLst/>
              <a:gdLst>
                <a:gd name="T0" fmla="*/ 31 w 35"/>
                <a:gd name="T1" fmla="*/ 25 h 36"/>
                <a:gd name="T2" fmla="*/ 10 w 35"/>
                <a:gd name="T3" fmla="*/ 32 h 36"/>
                <a:gd name="T4" fmla="*/ 4 w 35"/>
                <a:gd name="T5" fmla="*/ 11 h 36"/>
                <a:gd name="T6" fmla="*/ 25 w 35"/>
                <a:gd name="T7" fmla="*/ 4 h 36"/>
                <a:gd name="T8" fmla="*/ 31 w 35"/>
                <a:gd name="T9" fmla="*/ 25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36">
                  <a:moveTo>
                    <a:pt x="31" y="25"/>
                  </a:moveTo>
                  <a:cubicBezTo>
                    <a:pt x="27" y="33"/>
                    <a:pt x="18" y="36"/>
                    <a:pt x="10" y="32"/>
                  </a:cubicBezTo>
                  <a:cubicBezTo>
                    <a:pt x="3" y="28"/>
                    <a:pt x="0" y="19"/>
                    <a:pt x="4" y="11"/>
                  </a:cubicBezTo>
                  <a:cubicBezTo>
                    <a:pt x="8" y="3"/>
                    <a:pt x="17" y="0"/>
                    <a:pt x="25" y="4"/>
                  </a:cubicBezTo>
                  <a:cubicBezTo>
                    <a:pt x="32" y="8"/>
                    <a:pt x="35" y="18"/>
                    <a:pt x="31" y="2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cxnSp>
          <p:nvCxnSpPr>
            <p:cNvPr id="227" name="直接连接符 226"/>
            <p:cNvCxnSpPr>
              <a:stCxn id="163" idx="2"/>
              <a:endCxn id="203" idx="0"/>
            </p:cNvCxnSpPr>
            <p:nvPr/>
          </p:nvCxnSpPr>
          <p:spPr>
            <a:xfrm flipV="1">
              <a:off x="6668004" y="5972466"/>
              <a:ext cx="232014" cy="13559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直接连接符 227"/>
            <p:cNvCxnSpPr>
              <a:stCxn id="180" idx="2"/>
              <a:endCxn id="203" idx="2"/>
            </p:cNvCxnSpPr>
            <p:nvPr/>
          </p:nvCxnSpPr>
          <p:spPr>
            <a:xfrm flipH="1" flipV="1">
              <a:off x="7008501" y="6013550"/>
              <a:ext cx="184860" cy="1086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2" name="Freeform 20292"/>
            <p:cNvSpPr/>
            <p:nvPr/>
          </p:nvSpPr>
          <p:spPr bwMode="auto">
            <a:xfrm>
              <a:off x="5911620" y="5835260"/>
              <a:ext cx="78706" cy="77372"/>
            </a:xfrm>
            <a:custGeom>
              <a:avLst/>
              <a:gdLst>
                <a:gd name="T0" fmla="*/ 25 w 50"/>
                <a:gd name="T1" fmla="*/ 0 h 49"/>
                <a:gd name="T2" fmla="*/ 25 w 50"/>
                <a:gd name="T3" fmla="*/ 0 h 49"/>
                <a:gd name="T4" fmla="*/ 0 w 50"/>
                <a:gd name="T5" fmla="*/ 25 h 49"/>
                <a:gd name="T6" fmla="*/ 8 w 50"/>
                <a:gd name="T7" fmla="*/ 42 h 49"/>
                <a:gd name="T8" fmla="*/ 12 w 50"/>
                <a:gd name="T9" fmla="*/ 45 h 49"/>
                <a:gd name="T10" fmla="*/ 14 w 50"/>
                <a:gd name="T11" fmla="*/ 46 h 49"/>
                <a:gd name="T12" fmla="*/ 18 w 50"/>
                <a:gd name="T13" fmla="*/ 48 h 49"/>
                <a:gd name="T14" fmla="*/ 25 w 50"/>
                <a:gd name="T15" fmla="*/ 49 h 49"/>
                <a:gd name="T16" fmla="*/ 26 w 50"/>
                <a:gd name="T17" fmla="*/ 49 h 49"/>
                <a:gd name="T18" fmla="*/ 34 w 50"/>
                <a:gd name="T19" fmla="*/ 48 h 49"/>
                <a:gd name="T20" fmla="*/ 38 w 50"/>
                <a:gd name="T21" fmla="*/ 46 h 49"/>
                <a:gd name="T22" fmla="*/ 47 w 50"/>
                <a:gd name="T23" fmla="*/ 37 h 49"/>
                <a:gd name="T24" fmla="*/ 48 w 50"/>
                <a:gd name="T25" fmla="*/ 33 h 49"/>
                <a:gd name="T26" fmla="*/ 50 w 50"/>
                <a:gd name="T27" fmla="*/ 29 h 49"/>
                <a:gd name="T28" fmla="*/ 50 w 50"/>
                <a:gd name="T29" fmla="*/ 24 h 49"/>
                <a:gd name="T30" fmla="*/ 49 w 50"/>
                <a:gd name="T31" fmla="*/ 19 h 49"/>
                <a:gd name="T32" fmla="*/ 48 w 50"/>
                <a:gd name="T33" fmla="*/ 15 h 49"/>
                <a:gd name="T34" fmla="*/ 25 w 50"/>
                <a:gd name="T35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0" h="49">
                  <a:moveTo>
                    <a:pt x="25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11" y="0"/>
                    <a:pt x="0" y="11"/>
                    <a:pt x="0" y="25"/>
                  </a:cubicBezTo>
                  <a:cubicBezTo>
                    <a:pt x="0" y="32"/>
                    <a:pt x="3" y="38"/>
                    <a:pt x="8" y="42"/>
                  </a:cubicBezTo>
                  <a:cubicBezTo>
                    <a:pt x="9" y="43"/>
                    <a:pt x="10" y="44"/>
                    <a:pt x="12" y="45"/>
                  </a:cubicBezTo>
                  <a:cubicBezTo>
                    <a:pt x="12" y="46"/>
                    <a:pt x="13" y="46"/>
                    <a:pt x="14" y="46"/>
                  </a:cubicBezTo>
                  <a:cubicBezTo>
                    <a:pt x="15" y="47"/>
                    <a:pt x="16" y="48"/>
                    <a:pt x="18" y="48"/>
                  </a:cubicBezTo>
                  <a:cubicBezTo>
                    <a:pt x="20" y="49"/>
                    <a:pt x="23" y="49"/>
                    <a:pt x="25" y="49"/>
                  </a:cubicBezTo>
                  <a:cubicBezTo>
                    <a:pt x="25" y="49"/>
                    <a:pt x="25" y="49"/>
                    <a:pt x="26" y="49"/>
                  </a:cubicBezTo>
                  <a:cubicBezTo>
                    <a:pt x="29" y="49"/>
                    <a:pt x="31" y="49"/>
                    <a:pt x="34" y="48"/>
                  </a:cubicBezTo>
                  <a:cubicBezTo>
                    <a:pt x="35" y="47"/>
                    <a:pt x="37" y="46"/>
                    <a:pt x="38" y="46"/>
                  </a:cubicBezTo>
                  <a:cubicBezTo>
                    <a:pt x="42" y="44"/>
                    <a:pt x="45" y="40"/>
                    <a:pt x="47" y="37"/>
                  </a:cubicBezTo>
                  <a:cubicBezTo>
                    <a:pt x="47" y="36"/>
                    <a:pt x="48" y="34"/>
                    <a:pt x="48" y="33"/>
                  </a:cubicBezTo>
                  <a:cubicBezTo>
                    <a:pt x="49" y="32"/>
                    <a:pt x="49" y="31"/>
                    <a:pt x="50" y="29"/>
                  </a:cubicBezTo>
                  <a:cubicBezTo>
                    <a:pt x="50" y="27"/>
                    <a:pt x="50" y="26"/>
                    <a:pt x="50" y="24"/>
                  </a:cubicBezTo>
                  <a:cubicBezTo>
                    <a:pt x="50" y="22"/>
                    <a:pt x="50" y="20"/>
                    <a:pt x="49" y="19"/>
                  </a:cubicBezTo>
                  <a:cubicBezTo>
                    <a:pt x="49" y="17"/>
                    <a:pt x="49" y="16"/>
                    <a:pt x="48" y="15"/>
                  </a:cubicBezTo>
                  <a:cubicBezTo>
                    <a:pt x="44" y="6"/>
                    <a:pt x="35" y="0"/>
                    <a:pt x="25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4289459" y="-1270835"/>
            <a:ext cx="3627178" cy="2955492"/>
            <a:chOff x="4289459" y="-1270835"/>
            <a:chExt cx="3627178" cy="2955492"/>
          </a:xfrm>
        </p:grpSpPr>
        <p:sp>
          <p:nvSpPr>
            <p:cNvPr id="12" name="Freeform 20113"/>
            <p:cNvSpPr>
              <a:spLocks noEditPoints="1"/>
            </p:cNvSpPr>
            <p:nvPr/>
          </p:nvSpPr>
          <p:spPr bwMode="auto">
            <a:xfrm>
              <a:off x="6932805" y="-855958"/>
              <a:ext cx="447560" cy="1528772"/>
            </a:xfrm>
            <a:custGeom>
              <a:avLst/>
              <a:gdLst>
                <a:gd name="T0" fmla="*/ 280 w 284"/>
                <a:gd name="T1" fmla="*/ 957 h 970"/>
                <a:gd name="T2" fmla="*/ 276 w 284"/>
                <a:gd name="T3" fmla="*/ 958 h 970"/>
                <a:gd name="T4" fmla="*/ 279 w 284"/>
                <a:gd name="T5" fmla="*/ 970 h 970"/>
                <a:gd name="T6" fmla="*/ 284 w 284"/>
                <a:gd name="T7" fmla="*/ 969 h 970"/>
                <a:gd name="T8" fmla="*/ 280 w 284"/>
                <a:gd name="T9" fmla="*/ 957 h 970"/>
                <a:gd name="T10" fmla="*/ 89 w 284"/>
                <a:gd name="T11" fmla="*/ 313 h 970"/>
                <a:gd name="T12" fmla="*/ 85 w 284"/>
                <a:gd name="T13" fmla="*/ 314 h 970"/>
                <a:gd name="T14" fmla="*/ 89 w 284"/>
                <a:gd name="T15" fmla="*/ 326 h 970"/>
                <a:gd name="T16" fmla="*/ 93 w 284"/>
                <a:gd name="T17" fmla="*/ 324 h 970"/>
                <a:gd name="T18" fmla="*/ 89 w 284"/>
                <a:gd name="T19" fmla="*/ 313 h 970"/>
                <a:gd name="T20" fmla="*/ 73 w 284"/>
                <a:gd name="T21" fmla="*/ 253 h 970"/>
                <a:gd name="T22" fmla="*/ 69 w 284"/>
                <a:gd name="T23" fmla="*/ 255 h 970"/>
                <a:gd name="T24" fmla="*/ 72 w 284"/>
                <a:gd name="T25" fmla="*/ 266 h 970"/>
                <a:gd name="T26" fmla="*/ 76 w 284"/>
                <a:gd name="T27" fmla="*/ 265 h 970"/>
                <a:gd name="T28" fmla="*/ 73 w 284"/>
                <a:gd name="T29" fmla="*/ 253 h 970"/>
                <a:gd name="T30" fmla="*/ 15 w 284"/>
                <a:gd name="T31" fmla="*/ 41 h 970"/>
                <a:gd name="T32" fmla="*/ 11 w 284"/>
                <a:gd name="T33" fmla="*/ 42 h 970"/>
                <a:gd name="T34" fmla="*/ 13 w 284"/>
                <a:gd name="T35" fmla="*/ 50 h 970"/>
                <a:gd name="T36" fmla="*/ 18 w 284"/>
                <a:gd name="T37" fmla="*/ 49 h 970"/>
                <a:gd name="T38" fmla="*/ 15 w 284"/>
                <a:gd name="T39" fmla="*/ 41 h 970"/>
                <a:gd name="T40" fmla="*/ 5 w 284"/>
                <a:gd name="T41" fmla="*/ 0 h 970"/>
                <a:gd name="T42" fmla="*/ 0 w 284"/>
                <a:gd name="T43" fmla="*/ 1 h 970"/>
                <a:gd name="T44" fmla="*/ 3 w 284"/>
                <a:gd name="T45" fmla="*/ 9 h 970"/>
                <a:gd name="T46" fmla="*/ 7 w 284"/>
                <a:gd name="T47" fmla="*/ 8 h 970"/>
                <a:gd name="T48" fmla="*/ 5 w 284"/>
                <a:gd name="T49" fmla="*/ 0 h 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84" h="970">
                  <a:moveTo>
                    <a:pt x="280" y="957"/>
                  </a:moveTo>
                  <a:cubicBezTo>
                    <a:pt x="279" y="957"/>
                    <a:pt x="277" y="958"/>
                    <a:pt x="276" y="958"/>
                  </a:cubicBezTo>
                  <a:cubicBezTo>
                    <a:pt x="279" y="970"/>
                    <a:pt x="279" y="970"/>
                    <a:pt x="279" y="970"/>
                  </a:cubicBezTo>
                  <a:cubicBezTo>
                    <a:pt x="281" y="969"/>
                    <a:pt x="282" y="969"/>
                    <a:pt x="284" y="969"/>
                  </a:cubicBezTo>
                  <a:cubicBezTo>
                    <a:pt x="280" y="957"/>
                    <a:pt x="280" y="957"/>
                    <a:pt x="280" y="957"/>
                  </a:cubicBezTo>
                  <a:moveTo>
                    <a:pt x="89" y="313"/>
                  </a:moveTo>
                  <a:cubicBezTo>
                    <a:pt x="88" y="313"/>
                    <a:pt x="87" y="314"/>
                    <a:pt x="85" y="314"/>
                  </a:cubicBezTo>
                  <a:cubicBezTo>
                    <a:pt x="89" y="326"/>
                    <a:pt x="89" y="326"/>
                    <a:pt x="89" y="326"/>
                  </a:cubicBezTo>
                  <a:cubicBezTo>
                    <a:pt x="90" y="325"/>
                    <a:pt x="91" y="325"/>
                    <a:pt x="93" y="324"/>
                  </a:cubicBezTo>
                  <a:cubicBezTo>
                    <a:pt x="89" y="313"/>
                    <a:pt x="89" y="313"/>
                    <a:pt x="89" y="313"/>
                  </a:cubicBezTo>
                  <a:moveTo>
                    <a:pt x="73" y="253"/>
                  </a:moveTo>
                  <a:cubicBezTo>
                    <a:pt x="71" y="254"/>
                    <a:pt x="70" y="254"/>
                    <a:pt x="69" y="255"/>
                  </a:cubicBezTo>
                  <a:cubicBezTo>
                    <a:pt x="72" y="266"/>
                    <a:pt x="72" y="266"/>
                    <a:pt x="72" y="266"/>
                  </a:cubicBezTo>
                  <a:cubicBezTo>
                    <a:pt x="73" y="266"/>
                    <a:pt x="75" y="265"/>
                    <a:pt x="76" y="265"/>
                  </a:cubicBezTo>
                  <a:cubicBezTo>
                    <a:pt x="73" y="253"/>
                    <a:pt x="73" y="253"/>
                    <a:pt x="73" y="253"/>
                  </a:cubicBezTo>
                  <a:moveTo>
                    <a:pt x="15" y="41"/>
                  </a:moveTo>
                  <a:cubicBezTo>
                    <a:pt x="14" y="41"/>
                    <a:pt x="13" y="42"/>
                    <a:pt x="11" y="42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5" y="50"/>
                    <a:pt x="16" y="49"/>
                    <a:pt x="18" y="49"/>
                  </a:cubicBezTo>
                  <a:cubicBezTo>
                    <a:pt x="15" y="41"/>
                    <a:pt x="15" y="41"/>
                    <a:pt x="15" y="41"/>
                  </a:cubicBezTo>
                  <a:moveTo>
                    <a:pt x="5" y="0"/>
                  </a:moveTo>
                  <a:cubicBezTo>
                    <a:pt x="3" y="0"/>
                    <a:pt x="2" y="1"/>
                    <a:pt x="0" y="1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4" y="9"/>
                    <a:pt x="5" y="8"/>
                    <a:pt x="7" y="8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20173"/>
            <p:cNvSpPr/>
            <p:nvPr/>
          </p:nvSpPr>
          <p:spPr bwMode="auto">
            <a:xfrm>
              <a:off x="4442874" y="1081020"/>
              <a:ext cx="9338" cy="4669"/>
            </a:xfrm>
            <a:custGeom>
              <a:avLst/>
              <a:gdLst>
                <a:gd name="T0" fmla="*/ 9 w 14"/>
                <a:gd name="T1" fmla="*/ 0 h 7"/>
                <a:gd name="T2" fmla="*/ 2 w 14"/>
                <a:gd name="T3" fmla="*/ 3 h 7"/>
                <a:gd name="T4" fmla="*/ 0 w 14"/>
                <a:gd name="T5" fmla="*/ 3 h 7"/>
                <a:gd name="T6" fmla="*/ 14 w 14"/>
                <a:gd name="T7" fmla="*/ 7 h 7"/>
                <a:gd name="T8" fmla="*/ 9 w 14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7">
                  <a:moveTo>
                    <a:pt x="9" y="0"/>
                  </a:moveTo>
                  <a:lnTo>
                    <a:pt x="2" y="3"/>
                  </a:lnTo>
                  <a:lnTo>
                    <a:pt x="0" y="3"/>
                  </a:lnTo>
                  <a:lnTo>
                    <a:pt x="14" y="7"/>
                  </a:lnTo>
                  <a:lnTo>
                    <a:pt x="9" y="0"/>
                  </a:ln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20175"/>
            <p:cNvSpPr>
              <a:spLocks noEditPoints="1"/>
            </p:cNvSpPr>
            <p:nvPr/>
          </p:nvSpPr>
          <p:spPr bwMode="auto">
            <a:xfrm>
              <a:off x="4328817" y="-677869"/>
              <a:ext cx="529602" cy="1161920"/>
            </a:xfrm>
            <a:custGeom>
              <a:avLst/>
              <a:gdLst>
                <a:gd name="T0" fmla="*/ 162 w 336"/>
                <a:gd name="T1" fmla="*/ 720 h 737"/>
                <a:gd name="T2" fmla="*/ 154 w 336"/>
                <a:gd name="T3" fmla="*/ 735 h 737"/>
                <a:gd name="T4" fmla="*/ 158 w 336"/>
                <a:gd name="T5" fmla="*/ 737 h 737"/>
                <a:gd name="T6" fmla="*/ 166 w 336"/>
                <a:gd name="T7" fmla="*/ 722 h 737"/>
                <a:gd name="T8" fmla="*/ 162 w 336"/>
                <a:gd name="T9" fmla="*/ 720 h 737"/>
                <a:gd name="T10" fmla="*/ 133 w 336"/>
                <a:gd name="T11" fmla="*/ 716 h 737"/>
                <a:gd name="T12" fmla="*/ 129 w 336"/>
                <a:gd name="T13" fmla="*/ 717 h 737"/>
                <a:gd name="T14" fmla="*/ 132 w 336"/>
                <a:gd name="T15" fmla="*/ 733 h 737"/>
                <a:gd name="T16" fmla="*/ 136 w 336"/>
                <a:gd name="T17" fmla="*/ 732 h 737"/>
                <a:gd name="T18" fmla="*/ 133 w 336"/>
                <a:gd name="T19" fmla="*/ 716 h 737"/>
                <a:gd name="T20" fmla="*/ 332 w 336"/>
                <a:gd name="T21" fmla="*/ 398 h 737"/>
                <a:gd name="T22" fmla="*/ 171 w 336"/>
                <a:gd name="T23" fmla="*/ 704 h 737"/>
                <a:gd name="T24" fmla="*/ 175 w 336"/>
                <a:gd name="T25" fmla="*/ 706 h 737"/>
                <a:gd name="T26" fmla="*/ 336 w 336"/>
                <a:gd name="T27" fmla="*/ 400 h 737"/>
                <a:gd name="T28" fmla="*/ 332 w 336"/>
                <a:gd name="T29" fmla="*/ 398 h 737"/>
                <a:gd name="T30" fmla="*/ 4 w 336"/>
                <a:gd name="T31" fmla="*/ 6 h 737"/>
                <a:gd name="T32" fmla="*/ 0 w 336"/>
                <a:gd name="T33" fmla="*/ 7 h 737"/>
                <a:gd name="T34" fmla="*/ 125 w 336"/>
                <a:gd name="T35" fmla="*/ 698 h 737"/>
                <a:gd name="T36" fmla="*/ 130 w 336"/>
                <a:gd name="T37" fmla="*/ 697 h 737"/>
                <a:gd name="T38" fmla="*/ 4 w 336"/>
                <a:gd name="T39" fmla="*/ 6 h 737"/>
                <a:gd name="T40" fmla="*/ 14 w 336"/>
                <a:gd name="T41" fmla="*/ 0 h 737"/>
                <a:gd name="T42" fmla="*/ 11 w 336"/>
                <a:gd name="T43" fmla="*/ 3 h 737"/>
                <a:gd name="T44" fmla="*/ 327 w 336"/>
                <a:gd name="T45" fmla="*/ 349 h 737"/>
                <a:gd name="T46" fmla="*/ 330 w 336"/>
                <a:gd name="T47" fmla="*/ 346 h 737"/>
                <a:gd name="T48" fmla="*/ 14 w 336"/>
                <a:gd name="T49" fmla="*/ 0 h 7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36" h="737">
                  <a:moveTo>
                    <a:pt x="162" y="720"/>
                  </a:moveTo>
                  <a:cubicBezTo>
                    <a:pt x="154" y="735"/>
                    <a:pt x="154" y="735"/>
                    <a:pt x="154" y="735"/>
                  </a:cubicBezTo>
                  <a:cubicBezTo>
                    <a:pt x="155" y="736"/>
                    <a:pt x="157" y="736"/>
                    <a:pt x="158" y="737"/>
                  </a:cubicBezTo>
                  <a:cubicBezTo>
                    <a:pt x="166" y="722"/>
                    <a:pt x="166" y="722"/>
                    <a:pt x="166" y="722"/>
                  </a:cubicBezTo>
                  <a:cubicBezTo>
                    <a:pt x="164" y="722"/>
                    <a:pt x="163" y="721"/>
                    <a:pt x="162" y="720"/>
                  </a:cubicBezTo>
                  <a:moveTo>
                    <a:pt x="133" y="716"/>
                  </a:moveTo>
                  <a:cubicBezTo>
                    <a:pt x="131" y="716"/>
                    <a:pt x="130" y="716"/>
                    <a:pt x="129" y="717"/>
                  </a:cubicBezTo>
                  <a:cubicBezTo>
                    <a:pt x="132" y="733"/>
                    <a:pt x="132" y="733"/>
                    <a:pt x="132" y="733"/>
                  </a:cubicBezTo>
                  <a:cubicBezTo>
                    <a:pt x="133" y="733"/>
                    <a:pt x="134" y="732"/>
                    <a:pt x="136" y="732"/>
                  </a:cubicBezTo>
                  <a:cubicBezTo>
                    <a:pt x="133" y="716"/>
                    <a:pt x="133" y="716"/>
                    <a:pt x="133" y="716"/>
                  </a:cubicBezTo>
                  <a:moveTo>
                    <a:pt x="332" y="398"/>
                  </a:moveTo>
                  <a:cubicBezTo>
                    <a:pt x="171" y="704"/>
                    <a:pt x="171" y="704"/>
                    <a:pt x="171" y="704"/>
                  </a:cubicBezTo>
                  <a:cubicBezTo>
                    <a:pt x="172" y="704"/>
                    <a:pt x="173" y="705"/>
                    <a:pt x="175" y="706"/>
                  </a:cubicBezTo>
                  <a:cubicBezTo>
                    <a:pt x="336" y="400"/>
                    <a:pt x="336" y="400"/>
                    <a:pt x="336" y="400"/>
                  </a:cubicBezTo>
                  <a:cubicBezTo>
                    <a:pt x="335" y="399"/>
                    <a:pt x="333" y="399"/>
                    <a:pt x="332" y="398"/>
                  </a:cubicBezTo>
                  <a:moveTo>
                    <a:pt x="4" y="6"/>
                  </a:moveTo>
                  <a:cubicBezTo>
                    <a:pt x="3" y="7"/>
                    <a:pt x="2" y="7"/>
                    <a:pt x="0" y="7"/>
                  </a:cubicBezTo>
                  <a:cubicBezTo>
                    <a:pt x="125" y="698"/>
                    <a:pt x="125" y="698"/>
                    <a:pt x="125" y="698"/>
                  </a:cubicBezTo>
                  <a:cubicBezTo>
                    <a:pt x="127" y="698"/>
                    <a:pt x="128" y="697"/>
                    <a:pt x="130" y="697"/>
                  </a:cubicBezTo>
                  <a:cubicBezTo>
                    <a:pt x="4" y="6"/>
                    <a:pt x="4" y="6"/>
                    <a:pt x="4" y="6"/>
                  </a:cubicBezTo>
                  <a:moveTo>
                    <a:pt x="14" y="0"/>
                  </a:moveTo>
                  <a:cubicBezTo>
                    <a:pt x="13" y="1"/>
                    <a:pt x="12" y="2"/>
                    <a:pt x="11" y="3"/>
                  </a:cubicBezTo>
                  <a:cubicBezTo>
                    <a:pt x="327" y="349"/>
                    <a:pt x="327" y="349"/>
                    <a:pt x="327" y="349"/>
                  </a:cubicBezTo>
                  <a:cubicBezTo>
                    <a:pt x="328" y="348"/>
                    <a:pt x="329" y="347"/>
                    <a:pt x="330" y="346"/>
                  </a:cubicBezTo>
                  <a:cubicBezTo>
                    <a:pt x="14" y="0"/>
                    <a:pt x="14" y="0"/>
                    <a:pt x="14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Freeform 20176"/>
            <p:cNvSpPr>
              <a:spLocks noEditPoints="1"/>
            </p:cNvSpPr>
            <p:nvPr/>
          </p:nvSpPr>
          <p:spPr bwMode="auto">
            <a:xfrm>
              <a:off x="4352829" y="-950673"/>
              <a:ext cx="764388" cy="815078"/>
            </a:xfrm>
            <a:custGeom>
              <a:avLst/>
              <a:gdLst>
                <a:gd name="T0" fmla="*/ 346 w 485"/>
                <a:gd name="T1" fmla="*/ 515 h 517"/>
                <a:gd name="T2" fmla="*/ 478 w 485"/>
                <a:gd name="T3" fmla="*/ 269 h 517"/>
                <a:gd name="T4" fmla="*/ 308 w 485"/>
                <a:gd name="T5" fmla="*/ 261 h 517"/>
                <a:gd name="T6" fmla="*/ 329 w 485"/>
                <a:gd name="T7" fmla="*/ 513 h 517"/>
                <a:gd name="T8" fmla="*/ 308 w 485"/>
                <a:gd name="T9" fmla="*/ 261 h 517"/>
                <a:gd name="T10" fmla="*/ 478 w 485"/>
                <a:gd name="T11" fmla="*/ 261 h 517"/>
                <a:gd name="T12" fmla="*/ 485 w 485"/>
                <a:gd name="T13" fmla="*/ 256 h 517"/>
                <a:gd name="T14" fmla="*/ 306 w 485"/>
                <a:gd name="T15" fmla="*/ 235 h 517"/>
                <a:gd name="T16" fmla="*/ 302 w 485"/>
                <a:gd name="T17" fmla="*/ 236 h 517"/>
                <a:gd name="T18" fmla="*/ 303 w 485"/>
                <a:gd name="T19" fmla="*/ 248 h 517"/>
                <a:gd name="T20" fmla="*/ 306 w 485"/>
                <a:gd name="T21" fmla="*/ 235 h 517"/>
                <a:gd name="T22" fmla="*/ 466 w 485"/>
                <a:gd name="T23" fmla="*/ 239 h 517"/>
                <a:gd name="T24" fmla="*/ 473 w 485"/>
                <a:gd name="T25" fmla="*/ 236 h 517"/>
                <a:gd name="T26" fmla="*/ 352 w 485"/>
                <a:gd name="T27" fmla="*/ 217 h 517"/>
                <a:gd name="T28" fmla="*/ 458 w 485"/>
                <a:gd name="T29" fmla="*/ 238 h 517"/>
                <a:gd name="T30" fmla="*/ 352 w 485"/>
                <a:gd name="T31" fmla="*/ 217 h 517"/>
                <a:gd name="T32" fmla="*/ 326 w 485"/>
                <a:gd name="T33" fmla="*/ 217 h 517"/>
                <a:gd name="T34" fmla="*/ 338 w 485"/>
                <a:gd name="T35" fmla="*/ 214 h 517"/>
                <a:gd name="T36" fmla="*/ 266 w 485"/>
                <a:gd name="T37" fmla="*/ 203 h 517"/>
                <a:gd name="T38" fmla="*/ 277 w 485"/>
                <a:gd name="T39" fmla="*/ 209 h 517"/>
                <a:gd name="T40" fmla="*/ 266 w 485"/>
                <a:gd name="T41" fmla="*/ 203 h 517"/>
                <a:gd name="T42" fmla="*/ 295 w 485"/>
                <a:gd name="T43" fmla="*/ 174 h 517"/>
                <a:gd name="T44" fmla="*/ 301 w 485"/>
                <a:gd name="T45" fmla="*/ 186 h 517"/>
                <a:gd name="T46" fmla="*/ 4 w 485"/>
                <a:gd name="T47" fmla="*/ 161 h 517"/>
                <a:gd name="T48" fmla="*/ 252 w 485"/>
                <a:gd name="T49" fmla="*/ 205 h 517"/>
                <a:gd name="T50" fmla="*/ 4 w 485"/>
                <a:gd name="T51" fmla="*/ 161 h 517"/>
                <a:gd name="T52" fmla="*/ 281 w 485"/>
                <a:gd name="T53" fmla="*/ 13 h 517"/>
                <a:gd name="T54" fmla="*/ 279 w 485"/>
                <a:gd name="T55" fmla="*/ 13 h 517"/>
                <a:gd name="T56" fmla="*/ 298 w 485"/>
                <a:gd name="T57" fmla="*/ 160 h 517"/>
                <a:gd name="T58" fmla="*/ 261 w 485"/>
                <a:gd name="T59" fmla="*/ 0 h 517"/>
                <a:gd name="T60" fmla="*/ 3 w 485"/>
                <a:gd name="T61" fmla="*/ 151 h 517"/>
                <a:gd name="T62" fmla="*/ 261 w 485"/>
                <a:gd name="T63" fmla="*/ 0 h 5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85" h="517">
                  <a:moveTo>
                    <a:pt x="474" y="268"/>
                  </a:moveTo>
                  <a:cubicBezTo>
                    <a:pt x="346" y="515"/>
                    <a:pt x="346" y="515"/>
                    <a:pt x="346" y="515"/>
                  </a:cubicBezTo>
                  <a:cubicBezTo>
                    <a:pt x="347" y="516"/>
                    <a:pt x="349" y="517"/>
                    <a:pt x="350" y="517"/>
                  </a:cubicBezTo>
                  <a:cubicBezTo>
                    <a:pt x="478" y="269"/>
                    <a:pt x="478" y="269"/>
                    <a:pt x="478" y="269"/>
                  </a:cubicBezTo>
                  <a:cubicBezTo>
                    <a:pt x="477" y="269"/>
                    <a:pt x="475" y="268"/>
                    <a:pt x="474" y="268"/>
                  </a:cubicBezTo>
                  <a:moveTo>
                    <a:pt x="308" y="261"/>
                  </a:moveTo>
                  <a:cubicBezTo>
                    <a:pt x="307" y="261"/>
                    <a:pt x="305" y="261"/>
                    <a:pt x="304" y="261"/>
                  </a:cubicBezTo>
                  <a:cubicBezTo>
                    <a:pt x="329" y="513"/>
                    <a:pt x="329" y="513"/>
                    <a:pt x="329" y="513"/>
                  </a:cubicBezTo>
                  <a:cubicBezTo>
                    <a:pt x="330" y="513"/>
                    <a:pt x="332" y="513"/>
                    <a:pt x="333" y="513"/>
                  </a:cubicBezTo>
                  <a:cubicBezTo>
                    <a:pt x="308" y="261"/>
                    <a:pt x="308" y="261"/>
                    <a:pt x="308" y="261"/>
                  </a:cubicBezTo>
                  <a:moveTo>
                    <a:pt x="481" y="254"/>
                  </a:moveTo>
                  <a:cubicBezTo>
                    <a:pt x="478" y="261"/>
                    <a:pt x="478" y="261"/>
                    <a:pt x="478" y="261"/>
                  </a:cubicBezTo>
                  <a:cubicBezTo>
                    <a:pt x="479" y="261"/>
                    <a:pt x="480" y="262"/>
                    <a:pt x="482" y="262"/>
                  </a:cubicBezTo>
                  <a:cubicBezTo>
                    <a:pt x="485" y="256"/>
                    <a:pt x="485" y="256"/>
                    <a:pt x="485" y="256"/>
                  </a:cubicBezTo>
                  <a:cubicBezTo>
                    <a:pt x="483" y="255"/>
                    <a:pt x="482" y="255"/>
                    <a:pt x="481" y="254"/>
                  </a:cubicBezTo>
                  <a:moveTo>
                    <a:pt x="306" y="235"/>
                  </a:moveTo>
                  <a:cubicBezTo>
                    <a:pt x="305" y="235"/>
                    <a:pt x="303" y="235"/>
                    <a:pt x="302" y="236"/>
                  </a:cubicBezTo>
                  <a:cubicBezTo>
                    <a:pt x="302" y="236"/>
                    <a:pt x="302" y="236"/>
                    <a:pt x="302" y="236"/>
                  </a:cubicBezTo>
                  <a:cubicBezTo>
                    <a:pt x="302" y="236"/>
                    <a:pt x="302" y="236"/>
                    <a:pt x="301" y="236"/>
                  </a:cubicBezTo>
                  <a:cubicBezTo>
                    <a:pt x="303" y="248"/>
                    <a:pt x="303" y="248"/>
                    <a:pt x="303" y="248"/>
                  </a:cubicBezTo>
                  <a:cubicBezTo>
                    <a:pt x="304" y="248"/>
                    <a:pt x="306" y="247"/>
                    <a:pt x="307" y="247"/>
                  </a:cubicBezTo>
                  <a:cubicBezTo>
                    <a:pt x="306" y="235"/>
                    <a:pt x="306" y="235"/>
                    <a:pt x="306" y="235"/>
                  </a:cubicBezTo>
                  <a:moveTo>
                    <a:pt x="466" y="235"/>
                  </a:moveTo>
                  <a:cubicBezTo>
                    <a:pt x="466" y="236"/>
                    <a:pt x="466" y="238"/>
                    <a:pt x="466" y="239"/>
                  </a:cubicBezTo>
                  <a:cubicBezTo>
                    <a:pt x="472" y="240"/>
                    <a:pt x="472" y="240"/>
                    <a:pt x="472" y="240"/>
                  </a:cubicBezTo>
                  <a:cubicBezTo>
                    <a:pt x="473" y="239"/>
                    <a:pt x="473" y="237"/>
                    <a:pt x="473" y="236"/>
                  </a:cubicBezTo>
                  <a:cubicBezTo>
                    <a:pt x="466" y="235"/>
                    <a:pt x="466" y="235"/>
                    <a:pt x="466" y="235"/>
                  </a:cubicBezTo>
                  <a:moveTo>
                    <a:pt x="352" y="217"/>
                  </a:moveTo>
                  <a:cubicBezTo>
                    <a:pt x="352" y="218"/>
                    <a:pt x="351" y="219"/>
                    <a:pt x="351" y="221"/>
                  </a:cubicBezTo>
                  <a:cubicBezTo>
                    <a:pt x="458" y="238"/>
                    <a:pt x="458" y="238"/>
                    <a:pt x="458" y="238"/>
                  </a:cubicBezTo>
                  <a:cubicBezTo>
                    <a:pt x="458" y="237"/>
                    <a:pt x="458" y="235"/>
                    <a:pt x="459" y="234"/>
                  </a:cubicBezTo>
                  <a:cubicBezTo>
                    <a:pt x="352" y="217"/>
                    <a:pt x="352" y="217"/>
                    <a:pt x="352" y="217"/>
                  </a:cubicBezTo>
                  <a:moveTo>
                    <a:pt x="326" y="212"/>
                  </a:moveTo>
                  <a:cubicBezTo>
                    <a:pt x="326" y="214"/>
                    <a:pt x="326" y="215"/>
                    <a:pt x="326" y="217"/>
                  </a:cubicBezTo>
                  <a:cubicBezTo>
                    <a:pt x="338" y="219"/>
                    <a:pt x="338" y="219"/>
                    <a:pt x="338" y="219"/>
                  </a:cubicBezTo>
                  <a:cubicBezTo>
                    <a:pt x="338" y="217"/>
                    <a:pt x="338" y="216"/>
                    <a:pt x="338" y="214"/>
                  </a:cubicBezTo>
                  <a:cubicBezTo>
                    <a:pt x="326" y="212"/>
                    <a:pt x="326" y="212"/>
                    <a:pt x="326" y="212"/>
                  </a:cubicBezTo>
                  <a:moveTo>
                    <a:pt x="266" y="203"/>
                  </a:moveTo>
                  <a:cubicBezTo>
                    <a:pt x="265" y="204"/>
                    <a:pt x="265" y="206"/>
                    <a:pt x="265" y="207"/>
                  </a:cubicBezTo>
                  <a:cubicBezTo>
                    <a:pt x="277" y="209"/>
                    <a:pt x="277" y="209"/>
                    <a:pt x="277" y="209"/>
                  </a:cubicBezTo>
                  <a:cubicBezTo>
                    <a:pt x="277" y="207"/>
                    <a:pt x="277" y="206"/>
                    <a:pt x="278" y="205"/>
                  </a:cubicBezTo>
                  <a:cubicBezTo>
                    <a:pt x="266" y="203"/>
                    <a:pt x="266" y="203"/>
                    <a:pt x="266" y="203"/>
                  </a:cubicBezTo>
                  <a:moveTo>
                    <a:pt x="300" y="174"/>
                  </a:moveTo>
                  <a:cubicBezTo>
                    <a:pt x="298" y="174"/>
                    <a:pt x="297" y="174"/>
                    <a:pt x="295" y="174"/>
                  </a:cubicBezTo>
                  <a:cubicBezTo>
                    <a:pt x="297" y="186"/>
                    <a:pt x="297" y="186"/>
                    <a:pt x="297" y="186"/>
                  </a:cubicBezTo>
                  <a:cubicBezTo>
                    <a:pt x="298" y="186"/>
                    <a:pt x="299" y="186"/>
                    <a:pt x="301" y="186"/>
                  </a:cubicBezTo>
                  <a:cubicBezTo>
                    <a:pt x="300" y="174"/>
                    <a:pt x="300" y="174"/>
                    <a:pt x="300" y="174"/>
                  </a:cubicBezTo>
                  <a:moveTo>
                    <a:pt x="4" y="161"/>
                  </a:moveTo>
                  <a:cubicBezTo>
                    <a:pt x="4" y="162"/>
                    <a:pt x="4" y="163"/>
                    <a:pt x="4" y="165"/>
                  </a:cubicBezTo>
                  <a:cubicBezTo>
                    <a:pt x="252" y="205"/>
                    <a:pt x="252" y="205"/>
                    <a:pt x="252" y="205"/>
                  </a:cubicBezTo>
                  <a:cubicBezTo>
                    <a:pt x="252" y="203"/>
                    <a:pt x="252" y="202"/>
                    <a:pt x="252" y="201"/>
                  </a:cubicBezTo>
                  <a:cubicBezTo>
                    <a:pt x="4" y="161"/>
                    <a:pt x="4" y="161"/>
                    <a:pt x="4" y="161"/>
                  </a:cubicBezTo>
                  <a:moveTo>
                    <a:pt x="284" y="13"/>
                  </a:moveTo>
                  <a:cubicBezTo>
                    <a:pt x="283" y="13"/>
                    <a:pt x="282" y="13"/>
                    <a:pt x="281" y="13"/>
                  </a:cubicBezTo>
                  <a:cubicBezTo>
                    <a:pt x="281" y="13"/>
                    <a:pt x="281" y="13"/>
                    <a:pt x="280" y="13"/>
                  </a:cubicBezTo>
                  <a:cubicBezTo>
                    <a:pt x="280" y="13"/>
                    <a:pt x="280" y="13"/>
                    <a:pt x="279" y="13"/>
                  </a:cubicBezTo>
                  <a:cubicBezTo>
                    <a:pt x="294" y="161"/>
                    <a:pt x="294" y="161"/>
                    <a:pt x="294" y="161"/>
                  </a:cubicBezTo>
                  <a:cubicBezTo>
                    <a:pt x="295" y="161"/>
                    <a:pt x="297" y="160"/>
                    <a:pt x="298" y="160"/>
                  </a:cubicBezTo>
                  <a:cubicBezTo>
                    <a:pt x="284" y="13"/>
                    <a:pt x="284" y="13"/>
                    <a:pt x="284" y="13"/>
                  </a:cubicBezTo>
                  <a:moveTo>
                    <a:pt x="261" y="0"/>
                  </a:moveTo>
                  <a:cubicBezTo>
                    <a:pt x="0" y="148"/>
                    <a:pt x="0" y="148"/>
                    <a:pt x="0" y="148"/>
                  </a:cubicBezTo>
                  <a:cubicBezTo>
                    <a:pt x="1" y="149"/>
                    <a:pt x="2" y="150"/>
                    <a:pt x="3" y="151"/>
                  </a:cubicBezTo>
                  <a:cubicBezTo>
                    <a:pt x="263" y="4"/>
                    <a:pt x="263" y="4"/>
                    <a:pt x="263" y="4"/>
                  </a:cubicBezTo>
                  <a:cubicBezTo>
                    <a:pt x="262" y="3"/>
                    <a:pt x="262" y="2"/>
                    <a:pt x="26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20177"/>
            <p:cNvSpPr>
              <a:spLocks noEditPoints="1"/>
            </p:cNvSpPr>
            <p:nvPr/>
          </p:nvSpPr>
          <p:spPr bwMode="auto">
            <a:xfrm>
              <a:off x="4813062" y="-939334"/>
              <a:ext cx="630320" cy="821081"/>
            </a:xfrm>
            <a:custGeom>
              <a:avLst/>
              <a:gdLst>
                <a:gd name="T0" fmla="*/ 398 w 400"/>
                <a:gd name="T1" fmla="*/ 306 h 521"/>
                <a:gd name="T2" fmla="*/ 67 w 400"/>
                <a:gd name="T3" fmla="*/ 518 h 521"/>
                <a:gd name="T4" fmla="*/ 69 w 400"/>
                <a:gd name="T5" fmla="*/ 521 h 521"/>
                <a:gd name="T6" fmla="*/ 400 w 400"/>
                <a:gd name="T7" fmla="*/ 310 h 521"/>
                <a:gd name="T8" fmla="*/ 398 w 400"/>
                <a:gd name="T9" fmla="*/ 306 h 521"/>
                <a:gd name="T10" fmla="*/ 224 w 400"/>
                <a:gd name="T11" fmla="*/ 237 h 521"/>
                <a:gd name="T12" fmla="*/ 223 w 400"/>
                <a:gd name="T13" fmla="*/ 242 h 521"/>
                <a:gd name="T14" fmla="*/ 395 w 400"/>
                <a:gd name="T15" fmla="*/ 279 h 521"/>
                <a:gd name="T16" fmla="*/ 396 w 400"/>
                <a:gd name="T17" fmla="*/ 275 h 521"/>
                <a:gd name="T18" fmla="*/ 224 w 400"/>
                <a:gd name="T19" fmla="*/ 237 h 521"/>
                <a:gd name="T20" fmla="*/ 3 w 400"/>
                <a:gd name="T21" fmla="*/ 0 h 521"/>
                <a:gd name="T22" fmla="*/ 0 w 400"/>
                <a:gd name="T23" fmla="*/ 3 h 521"/>
                <a:gd name="T24" fmla="*/ 176 w 400"/>
                <a:gd name="T25" fmla="*/ 212 h 521"/>
                <a:gd name="T26" fmla="*/ 180 w 400"/>
                <a:gd name="T27" fmla="*/ 209 h 521"/>
                <a:gd name="T28" fmla="*/ 3 w 400"/>
                <a:gd name="T29" fmla="*/ 0 h 5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00" h="521">
                  <a:moveTo>
                    <a:pt x="398" y="306"/>
                  </a:moveTo>
                  <a:cubicBezTo>
                    <a:pt x="67" y="518"/>
                    <a:pt x="67" y="518"/>
                    <a:pt x="67" y="518"/>
                  </a:cubicBezTo>
                  <a:cubicBezTo>
                    <a:pt x="68" y="519"/>
                    <a:pt x="68" y="520"/>
                    <a:pt x="69" y="521"/>
                  </a:cubicBezTo>
                  <a:cubicBezTo>
                    <a:pt x="400" y="310"/>
                    <a:pt x="400" y="310"/>
                    <a:pt x="400" y="310"/>
                  </a:cubicBezTo>
                  <a:cubicBezTo>
                    <a:pt x="399" y="308"/>
                    <a:pt x="399" y="307"/>
                    <a:pt x="398" y="306"/>
                  </a:cubicBezTo>
                  <a:moveTo>
                    <a:pt x="224" y="237"/>
                  </a:moveTo>
                  <a:cubicBezTo>
                    <a:pt x="224" y="239"/>
                    <a:pt x="224" y="240"/>
                    <a:pt x="223" y="242"/>
                  </a:cubicBezTo>
                  <a:cubicBezTo>
                    <a:pt x="395" y="279"/>
                    <a:pt x="395" y="279"/>
                    <a:pt x="395" y="279"/>
                  </a:cubicBezTo>
                  <a:cubicBezTo>
                    <a:pt x="395" y="278"/>
                    <a:pt x="395" y="276"/>
                    <a:pt x="396" y="275"/>
                  </a:cubicBezTo>
                  <a:cubicBezTo>
                    <a:pt x="224" y="237"/>
                    <a:pt x="224" y="237"/>
                    <a:pt x="224" y="237"/>
                  </a:cubicBezTo>
                  <a:moveTo>
                    <a:pt x="3" y="0"/>
                  </a:moveTo>
                  <a:cubicBezTo>
                    <a:pt x="2" y="1"/>
                    <a:pt x="1" y="2"/>
                    <a:pt x="0" y="3"/>
                  </a:cubicBezTo>
                  <a:cubicBezTo>
                    <a:pt x="176" y="212"/>
                    <a:pt x="176" y="212"/>
                    <a:pt x="176" y="212"/>
                  </a:cubicBezTo>
                  <a:cubicBezTo>
                    <a:pt x="177" y="211"/>
                    <a:pt x="178" y="210"/>
                    <a:pt x="180" y="209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20178"/>
            <p:cNvSpPr/>
            <p:nvPr/>
          </p:nvSpPr>
          <p:spPr bwMode="auto">
            <a:xfrm>
              <a:off x="4762370" y="766194"/>
              <a:ext cx="170087" cy="171420"/>
            </a:xfrm>
            <a:custGeom>
              <a:avLst/>
              <a:gdLst>
                <a:gd name="T0" fmla="*/ 244 w 255"/>
                <a:gd name="T1" fmla="*/ 0 h 257"/>
                <a:gd name="T2" fmla="*/ 234 w 255"/>
                <a:gd name="T3" fmla="*/ 0 h 257"/>
                <a:gd name="T4" fmla="*/ 246 w 255"/>
                <a:gd name="T5" fmla="*/ 248 h 257"/>
                <a:gd name="T6" fmla="*/ 14 w 255"/>
                <a:gd name="T7" fmla="*/ 0 h 257"/>
                <a:gd name="T8" fmla="*/ 0 w 255"/>
                <a:gd name="T9" fmla="*/ 0 h 257"/>
                <a:gd name="T10" fmla="*/ 241 w 255"/>
                <a:gd name="T11" fmla="*/ 257 h 257"/>
                <a:gd name="T12" fmla="*/ 248 w 255"/>
                <a:gd name="T13" fmla="*/ 257 h 257"/>
                <a:gd name="T14" fmla="*/ 255 w 255"/>
                <a:gd name="T15" fmla="*/ 248 h 257"/>
                <a:gd name="T16" fmla="*/ 244 w 255"/>
                <a:gd name="T17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5" h="257">
                  <a:moveTo>
                    <a:pt x="244" y="0"/>
                  </a:moveTo>
                  <a:lnTo>
                    <a:pt x="234" y="0"/>
                  </a:lnTo>
                  <a:lnTo>
                    <a:pt x="246" y="248"/>
                  </a:lnTo>
                  <a:lnTo>
                    <a:pt x="14" y="0"/>
                  </a:lnTo>
                  <a:lnTo>
                    <a:pt x="0" y="0"/>
                  </a:lnTo>
                  <a:lnTo>
                    <a:pt x="241" y="257"/>
                  </a:lnTo>
                  <a:lnTo>
                    <a:pt x="248" y="257"/>
                  </a:lnTo>
                  <a:lnTo>
                    <a:pt x="255" y="248"/>
                  </a:lnTo>
                  <a:lnTo>
                    <a:pt x="244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20179"/>
            <p:cNvSpPr/>
            <p:nvPr/>
          </p:nvSpPr>
          <p:spPr bwMode="auto">
            <a:xfrm>
              <a:off x="4762370" y="766194"/>
              <a:ext cx="170087" cy="171420"/>
            </a:xfrm>
            <a:custGeom>
              <a:avLst/>
              <a:gdLst>
                <a:gd name="T0" fmla="*/ 244 w 255"/>
                <a:gd name="T1" fmla="*/ 0 h 257"/>
                <a:gd name="T2" fmla="*/ 234 w 255"/>
                <a:gd name="T3" fmla="*/ 0 h 257"/>
                <a:gd name="T4" fmla="*/ 246 w 255"/>
                <a:gd name="T5" fmla="*/ 248 h 257"/>
                <a:gd name="T6" fmla="*/ 14 w 255"/>
                <a:gd name="T7" fmla="*/ 0 h 257"/>
                <a:gd name="T8" fmla="*/ 0 w 255"/>
                <a:gd name="T9" fmla="*/ 0 h 257"/>
                <a:gd name="T10" fmla="*/ 241 w 255"/>
                <a:gd name="T11" fmla="*/ 257 h 257"/>
                <a:gd name="T12" fmla="*/ 248 w 255"/>
                <a:gd name="T13" fmla="*/ 257 h 257"/>
                <a:gd name="T14" fmla="*/ 255 w 255"/>
                <a:gd name="T15" fmla="*/ 248 h 257"/>
                <a:gd name="T16" fmla="*/ 244 w 255"/>
                <a:gd name="T17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5" h="257">
                  <a:moveTo>
                    <a:pt x="244" y="0"/>
                  </a:moveTo>
                  <a:lnTo>
                    <a:pt x="234" y="0"/>
                  </a:lnTo>
                  <a:lnTo>
                    <a:pt x="246" y="248"/>
                  </a:lnTo>
                  <a:lnTo>
                    <a:pt x="14" y="0"/>
                  </a:lnTo>
                  <a:lnTo>
                    <a:pt x="0" y="0"/>
                  </a:lnTo>
                  <a:lnTo>
                    <a:pt x="241" y="257"/>
                  </a:lnTo>
                  <a:lnTo>
                    <a:pt x="248" y="257"/>
                  </a:lnTo>
                  <a:lnTo>
                    <a:pt x="255" y="248"/>
                  </a:lnTo>
                  <a:lnTo>
                    <a:pt x="244" y="0"/>
                  </a:ln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20180"/>
            <p:cNvSpPr>
              <a:spLocks noEditPoints="1"/>
            </p:cNvSpPr>
            <p:nvPr/>
          </p:nvSpPr>
          <p:spPr bwMode="auto">
            <a:xfrm>
              <a:off x="4622299" y="-42881"/>
              <a:ext cx="302820" cy="809075"/>
            </a:xfrm>
            <a:custGeom>
              <a:avLst/>
              <a:gdLst>
                <a:gd name="T0" fmla="*/ 3 w 192"/>
                <a:gd name="T1" fmla="*/ 413 h 513"/>
                <a:gd name="T2" fmla="*/ 0 w 192"/>
                <a:gd name="T3" fmla="*/ 416 h 513"/>
                <a:gd name="T4" fmla="*/ 89 w 192"/>
                <a:gd name="T5" fmla="*/ 513 h 513"/>
                <a:gd name="T6" fmla="*/ 95 w 192"/>
                <a:gd name="T7" fmla="*/ 513 h 513"/>
                <a:gd name="T8" fmla="*/ 3 w 192"/>
                <a:gd name="T9" fmla="*/ 413 h 513"/>
                <a:gd name="T10" fmla="*/ 167 w 192"/>
                <a:gd name="T11" fmla="*/ 0 h 513"/>
                <a:gd name="T12" fmla="*/ 164 w 192"/>
                <a:gd name="T13" fmla="*/ 0 h 513"/>
                <a:gd name="T14" fmla="*/ 163 w 192"/>
                <a:gd name="T15" fmla="*/ 0 h 513"/>
                <a:gd name="T16" fmla="*/ 163 w 192"/>
                <a:gd name="T17" fmla="*/ 0 h 513"/>
                <a:gd name="T18" fmla="*/ 188 w 192"/>
                <a:gd name="T19" fmla="*/ 513 h 513"/>
                <a:gd name="T20" fmla="*/ 192 w 192"/>
                <a:gd name="T21" fmla="*/ 513 h 513"/>
                <a:gd name="T22" fmla="*/ 167 w 192"/>
                <a:gd name="T23" fmla="*/ 0 h 5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2" h="513">
                  <a:moveTo>
                    <a:pt x="3" y="413"/>
                  </a:moveTo>
                  <a:cubicBezTo>
                    <a:pt x="2" y="414"/>
                    <a:pt x="1" y="415"/>
                    <a:pt x="0" y="416"/>
                  </a:cubicBezTo>
                  <a:cubicBezTo>
                    <a:pt x="89" y="513"/>
                    <a:pt x="89" y="513"/>
                    <a:pt x="89" y="513"/>
                  </a:cubicBezTo>
                  <a:cubicBezTo>
                    <a:pt x="95" y="513"/>
                    <a:pt x="95" y="513"/>
                    <a:pt x="95" y="513"/>
                  </a:cubicBezTo>
                  <a:cubicBezTo>
                    <a:pt x="3" y="413"/>
                    <a:pt x="3" y="413"/>
                    <a:pt x="3" y="413"/>
                  </a:cubicBezTo>
                  <a:moveTo>
                    <a:pt x="167" y="0"/>
                  </a:moveTo>
                  <a:cubicBezTo>
                    <a:pt x="166" y="0"/>
                    <a:pt x="165" y="0"/>
                    <a:pt x="164" y="0"/>
                  </a:cubicBezTo>
                  <a:cubicBezTo>
                    <a:pt x="164" y="0"/>
                    <a:pt x="163" y="0"/>
                    <a:pt x="163" y="0"/>
                  </a:cubicBezTo>
                  <a:cubicBezTo>
                    <a:pt x="163" y="0"/>
                    <a:pt x="163" y="0"/>
                    <a:pt x="163" y="0"/>
                  </a:cubicBezTo>
                  <a:cubicBezTo>
                    <a:pt x="188" y="513"/>
                    <a:pt x="188" y="513"/>
                    <a:pt x="188" y="513"/>
                  </a:cubicBezTo>
                  <a:cubicBezTo>
                    <a:pt x="192" y="513"/>
                    <a:pt x="192" y="513"/>
                    <a:pt x="192" y="513"/>
                  </a:cubicBezTo>
                  <a:cubicBezTo>
                    <a:pt x="167" y="0"/>
                    <a:pt x="167" y="0"/>
                    <a:pt x="167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20181"/>
            <p:cNvSpPr/>
            <p:nvPr/>
          </p:nvSpPr>
          <p:spPr bwMode="auto">
            <a:xfrm>
              <a:off x="4927787" y="944284"/>
              <a:ext cx="6670" cy="4669"/>
            </a:xfrm>
            <a:custGeom>
              <a:avLst/>
              <a:gdLst>
                <a:gd name="T0" fmla="*/ 3 w 10"/>
                <a:gd name="T1" fmla="*/ 0 h 7"/>
                <a:gd name="T2" fmla="*/ 0 w 10"/>
                <a:gd name="T3" fmla="*/ 0 h 7"/>
                <a:gd name="T4" fmla="*/ 10 w 10"/>
                <a:gd name="T5" fmla="*/ 7 h 7"/>
                <a:gd name="T6" fmla="*/ 7 w 10"/>
                <a:gd name="T7" fmla="*/ 0 h 7"/>
                <a:gd name="T8" fmla="*/ 3 w 10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7">
                  <a:moveTo>
                    <a:pt x="3" y="0"/>
                  </a:moveTo>
                  <a:lnTo>
                    <a:pt x="0" y="0"/>
                  </a:lnTo>
                  <a:lnTo>
                    <a:pt x="10" y="7"/>
                  </a:lnTo>
                  <a:lnTo>
                    <a:pt x="7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20182"/>
            <p:cNvSpPr/>
            <p:nvPr/>
          </p:nvSpPr>
          <p:spPr bwMode="auto">
            <a:xfrm>
              <a:off x="4927787" y="944284"/>
              <a:ext cx="6670" cy="4669"/>
            </a:xfrm>
            <a:custGeom>
              <a:avLst/>
              <a:gdLst>
                <a:gd name="T0" fmla="*/ 3 w 10"/>
                <a:gd name="T1" fmla="*/ 0 h 7"/>
                <a:gd name="T2" fmla="*/ 0 w 10"/>
                <a:gd name="T3" fmla="*/ 0 h 7"/>
                <a:gd name="T4" fmla="*/ 10 w 10"/>
                <a:gd name="T5" fmla="*/ 7 h 7"/>
                <a:gd name="T6" fmla="*/ 7 w 10"/>
                <a:gd name="T7" fmla="*/ 0 h 7"/>
                <a:gd name="T8" fmla="*/ 3 w 10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7">
                  <a:moveTo>
                    <a:pt x="3" y="0"/>
                  </a:moveTo>
                  <a:lnTo>
                    <a:pt x="0" y="0"/>
                  </a:lnTo>
                  <a:lnTo>
                    <a:pt x="10" y="7"/>
                  </a:lnTo>
                  <a:lnTo>
                    <a:pt x="7" y="0"/>
                  </a:lnTo>
                  <a:lnTo>
                    <a:pt x="3" y="0"/>
                  </a:ln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20183"/>
            <p:cNvSpPr>
              <a:spLocks noEditPoints="1"/>
            </p:cNvSpPr>
            <p:nvPr/>
          </p:nvSpPr>
          <p:spPr bwMode="auto">
            <a:xfrm>
              <a:off x="4584280" y="-600496"/>
              <a:ext cx="568955" cy="1193269"/>
            </a:xfrm>
            <a:custGeom>
              <a:avLst/>
              <a:gdLst>
                <a:gd name="T0" fmla="*/ 3 w 361"/>
                <a:gd name="T1" fmla="*/ 741 h 757"/>
                <a:gd name="T2" fmla="*/ 0 w 361"/>
                <a:gd name="T3" fmla="*/ 744 h 757"/>
                <a:gd name="T4" fmla="*/ 11 w 361"/>
                <a:gd name="T5" fmla="*/ 757 h 757"/>
                <a:gd name="T6" fmla="*/ 14 w 361"/>
                <a:gd name="T7" fmla="*/ 754 h 757"/>
                <a:gd name="T8" fmla="*/ 3 w 361"/>
                <a:gd name="T9" fmla="*/ 741 h 757"/>
                <a:gd name="T10" fmla="*/ 354 w 361"/>
                <a:gd name="T11" fmla="*/ 19 h 757"/>
                <a:gd name="T12" fmla="*/ 354 w 361"/>
                <a:gd name="T13" fmla="*/ 24 h 757"/>
                <a:gd name="T14" fmla="*/ 361 w 361"/>
                <a:gd name="T15" fmla="*/ 25 h 757"/>
                <a:gd name="T16" fmla="*/ 361 w 361"/>
                <a:gd name="T17" fmla="*/ 21 h 757"/>
                <a:gd name="T18" fmla="*/ 354 w 361"/>
                <a:gd name="T19" fmla="*/ 19 h 757"/>
                <a:gd name="T20" fmla="*/ 330 w 361"/>
                <a:gd name="T21" fmla="*/ 0 h 757"/>
                <a:gd name="T22" fmla="*/ 326 w 361"/>
                <a:gd name="T23" fmla="*/ 3 h 757"/>
                <a:gd name="T24" fmla="*/ 331 w 361"/>
                <a:gd name="T25" fmla="*/ 8 h 757"/>
                <a:gd name="T26" fmla="*/ 335 w 361"/>
                <a:gd name="T27" fmla="*/ 6 h 757"/>
                <a:gd name="T28" fmla="*/ 330 w 361"/>
                <a:gd name="T29" fmla="*/ 0 h 7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61" h="757">
                  <a:moveTo>
                    <a:pt x="3" y="741"/>
                  </a:moveTo>
                  <a:cubicBezTo>
                    <a:pt x="2" y="742"/>
                    <a:pt x="1" y="743"/>
                    <a:pt x="0" y="744"/>
                  </a:cubicBezTo>
                  <a:cubicBezTo>
                    <a:pt x="11" y="757"/>
                    <a:pt x="11" y="757"/>
                    <a:pt x="11" y="757"/>
                  </a:cubicBezTo>
                  <a:cubicBezTo>
                    <a:pt x="12" y="756"/>
                    <a:pt x="13" y="755"/>
                    <a:pt x="14" y="754"/>
                  </a:cubicBezTo>
                  <a:cubicBezTo>
                    <a:pt x="3" y="741"/>
                    <a:pt x="3" y="741"/>
                    <a:pt x="3" y="741"/>
                  </a:cubicBezTo>
                  <a:moveTo>
                    <a:pt x="354" y="19"/>
                  </a:moveTo>
                  <a:cubicBezTo>
                    <a:pt x="354" y="21"/>
                    <a:pt x="354" y="22"/>
                    <a:pt x="354" y="24"/>
                  </a:cubicBezTo>
                  <a:cubicBezTo>
                    <a:pt x="361" y="25"/>
                    <a:pt x="361" y="25"/>
                    <a:pt x="361" y="25"/>
                  </a:cubicBezTo>
                  <a:cubicBezTo>
                    <a:pt x="361" y="24"/>
                    <a:pt x="361" y="22"/>
                    <a:pt x="361" y="21"/>
                  </a:cubicBezTo>
                  <a:cubicBezTo>
                    <a:pt x="354" y="19"/>
                    <a:pt x="354" y="19"/>
                    <a:pt x="354" y="19"/>
                  </a:cubicBezTo>
                  <a:moveTo>
                    <a:pt x="330" y="0"/>
                  </a:moveTo>
                  <a:cubicBezTo>
                    <a:pt x="329" y="1"/>
                    <a:pt x="327" y="2"/>
                    <a:pt x="326" y="3"/>
                  </a:cubicBezTo>
                  <a:cubicBezTo>
                    <a:pt x="331" y="8"/>
                    <a:pt x="331" y="8"/>
                    <a:pt x="331" y="8"/>
                  </a:cubicBezTo>
                  <a:cubicBezTo>
                    <a:pt x="332" y="7"/>
                    <a:pt x="333" y="6"/>
                    <a:pt x="335" y="6"/>
                  </a:cubicBezTo>
                  <a:cubicBezTo>
                    <a:pt x="330" y="0"/>
                    <a:pt x="330" y="0"/>
                    <a:pt x="330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20184"/>
            <p:cNvSpPr/>
            <p:nvPr/>
          </p:nvSpPr>
          <p:spPr bwMode="auto">
            <a:xfrm>
              <a:off x="4927787" y="766194"/>
              <a:ext cx="172087" cy="171420"/>
            </a:xfrm>
            <a:custGeom>
              <a:avLst/>
              <a:gdLst>
                <a:gd name="T0" fmla="*/ 258 w 258"/>
                <a:gd name="T1" fmla="*/ 0 h 257"/>
                <a:gd name="T2" fmla="*/ 244 w 258"/>
                <a:gd name="T3" fmla="*/ 0 h 257"/>
                <a:gd name="T4" fmla="*/ 7 w 258"/>
                <a:gd name="T5" fmla="*/ 248 h 257"/>
                <a:gd name="T6" fmla="*/ 0 w 258"/>
                <a:gd name="T7" fmla="*/ 257 h 257"/>
                <a:gd name="T8" fmla="*/ 3 w 258"/>
                <a:gd name="T9" fmla="*/ 255 h 257"/>
                <a:gd name="T10" fmla="*/ 3 w 258"/>
                <a:gd name="T11" fmla="*/ 255 h 257"/>
                <a:gd name="T12" fmla="*/ 15 w 258"/>
                <a:gd name="T13" fmla="*/ 257 h 257"/>
                <a:gd name="T14" fmla="*/ 258 w 258"/>
                <a:gd name="T15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8" h="257">
                  <a:moveTo>
                    <a:pt x="258" y="0"/>
                  </a:moveTo>
                  <a:lnTo>
                    <a:pt x="244" y="0"/>
                  </a:lnTo>
                  <a:lnTo>
                    <a:pt x="7" y="248"/>
                  </a:lnTo>
                  <a:lnTo>
                    <a:pt x="0" y="257"/>
                  </a:lnTo>
                  <a:lnTo>
                    <a:pt x="3" y="255"/>
                  </a:lnTo>
                  <a:lnTo>
                    <a:pt x="3" y="255"/>
                  </a:lnTo>
                  <a:lnTo>
                    <a:pt x="15" y="257"/>
                  </a:lnTo>
                  <a:lnTo>
                    <a:pt x="25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Freeform 20185"/>
            <p:cNvSpPr/>
            <p:nvPr/>
          </p:nvSpPr>
          <p:spPr bwMode="auto">
            <a:xfrm>
              <a:off x="4927787" y="766194"/>
              <a:ext cx="172087" cy="171420"/>
            </a:xfrm>
            <a:custGeom>
              <a:avLst/>
              <a:gdLst>
                <a:gd name="T0" fmla="*/ 258 w 258"/>
                <a:gd name="T1" fmla="*/ 0 h 257"/>
                <a:gd name="T2" fmla="*/ 244 w 258"/>
                <a:gd name="T3" fmla="*/ 0 h 257"/>
                <a:gd name="T4" fmla="*/ 7 w 258"/>
                <a:gd name="T5" fmla="*/ 248 h 257"/>
                <a:gd name="T6" fmla="*/ 0 w 258"/>
                <a:gd name="T7" fmla="*/ 257 h 257"/>
                <a:gd name="T8" fmla="*/ 3 w 258"/>
                <a:gd name="T9" fmla="*/ 255 h 257"/>
                <a:gd name="T10" fmla="*/ 3 w 258"/>
                <a:gd name="T11" fmla="*/ 255 h 257"/>
                <a:gd name="T12" fmla="*/ 15 w 258"/>
                <a:gd name="T13" fmla="*/ 257 h 257"/>
                <a:gd name="T14" fmla="*/ 258 w 258"/>
                <a:gd name="T15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8" h="257">
                  <a:moveTo>
                    <a:pt x="258" y="0"/>
                  </a:moveTo>
                  <a:lnTo>
                    <a:pt x="244" y="0"/>
                  </a:lnTo>
                  <a:lnTo>
                    <a:pt x="7" y="248"/>
                  </a:lnTo>
                  <a:lnTo>
                    <a:pt x="0" y="257"/>
                  </a:lnTo>
                  <a:lnTo>
                    <a:pt x="3" y="255"/>
                  </a:lnTo>
                  <a:lnTo>
                    <a:pt x="3" y="255"/>
                  </a:lnTo>
                  <a:lnTo>
                    <a:pt x="15" y="257"/>
                  </a:lnTo>
                  <a:lnTo>
                    <a:pt x="258" y="0"/>
                  </a:ln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Freeform 20186"/>
            <p:cNvSpPr>
              <a:spLocks noEditPoints="1"/>
            </p:cNvSpPr>
            <p:nvPr/>
          </p:nvSpPr>
          <p:spPr bwMode="auto">
            <a:xfrm>
              <a:off x="5090536" y="471378"/>
              <a:ext cx="282143" cy="294816"/>
            </a:xfrm>
            <a:custGeom>
              <a:avLst/>
              <a:gdLst>
                <a:gd name="T0" fmla="*/ 162 w 179"/>
                <a:gd name="T1" fmla="*/ 14 h 187"/>
                <a:gd name="T2" fmla="*/ 0 w 179"/>
                <a:gd name="T3" fmla="*/ 187 h 187"/>
                <a:gd name="T4" fmla="*/ 6 w 179"/>
                <a:gd name="T5" fmla="*/ 187 h 187"/>
                <a:gd name="T6" fmla="*/ 165 w 179"/>
                <a:gd name="T7" fmla="*/ 17 h 187"/>
                <a:gd name="T8" fmla="*/ 162 w 179"/>
                <a:gd name="T9" fmla="*/ 14 h 187"/>
                <a:gd name="T10" fmla="*/ 176 w 179"/>
                <a:gd name="T11" fmla="*/ 0 h 187"/>
                <a:gd name="T12" fmla="*/ 169 w 179"/>
                <a:gd name="T13" fmla="*/ 6 h 187"/>
                <a:gd name="T14" fmla="*/ 172 w 179"/>
                <a:gd name="T15" fmla="*/ 9 h 187"/>
                <a:gd name="T16" fmla="*/ 179 w 179"/>
                <a:gd name="T17" fmla="*/ 3 h 187"/>
                <a:gd name="T18" fmla="*/ 176 w 179"/>
                <a:gd name="T19" fmla="*/ 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9" h="187">
                  <a:moveTo>
                    <a:pt x="162" y="14"/>
                  </a:moveTo>
                  <a:cubicBezTo>
                    <a:pt x="0" y="187"/>
                    <a:pt x="0" y="187"/>
                    <a:pt x="0" y="187"/>
                  </a:cubicBezTo>
                  <a:cubicBezTo>
                    <a:pt x="6" y="187"/>
                    <a:pt x="6" y="187"/>
                    <a:pt x="6" y="187"/>
                  </a:cubicBezTo>
                  <a:cubicBezTo>
                    <a:pt x="165" y="17"/>
                    <a:pt x="165" y="17"/>
                    <a:pt x="165" y="17"/>
                  </a:cubicBezTo>
                  <a:cubicBezTo>
                    <a:pt x="164" y="16"/>
                    <a:pt x="163" y="15"/>
                    <a:pt x="162" y="14"/>
                  </a:cubicBezTo>
                  <a:moveTo>
                    <a:pt x="176" y="0"/>
                  </a:moveTo>
                  <a:cubicBezTo>
                    <a:pt x="169" y="6"/>
                    <a:pt x="169" y="6"/>
                    <a:pt x="169" y="6"/>
                  </a:cubicBezTo>
                  <a:cubicBezTo>
                    <a:pt x="170" y="7"/>
                    <a:pt x="171" y="8"/>
                    <a:pt x="172" y="9"/>
                  </a:cubicBezTo>
                  <a:cubicBezTo>
                    <a:pt x="179" y="3"/>
                    <a:pt x="179" y="3"/>
                    <a:pt x="179" y="3"/>
                  </a:cubicBezTo>
                  <a:cubicBezTo>
                    <a:pt x="178" y="2"/>
                    <a:pt x="177" y="1"/>
                    <a:pt x="176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Freeform 20187"/>
            <p:cNvSpPr>
              <a:spLocks noEditPoints="1"/>
            </p:cNvSpPr>
            <p:nvPr/>
          </p:nvSpPr>
          <p:spPr bwMode="auto">
            <a:xfrm>
              <a:off x="5912954" y="-1124094"/>
              <a:ext cx="93381" cy="34684"/>
            </a:xfrm>
            <a:custGeom>
              <a:avLst/>
              <a:gdLst>
                <a:gd name="T0" fmla="*/ 7 w 59"/>
                <a:gd name="T1" fmla="*/ 9 h 22"/>
                <a:gd name="T2" fmla="*/ 0 w 59"/>
                <a:gd name="T3" fmla="*/ 19 h 22"/>
                <a:gd name="T4" fmla="*/ 4 w 59"/>
                <a:gd name="T5" fmla="*/ 22 h 22"/>
                <a:gd name="T6" fmla="*/ 11 w 59"/>
                <a:gd name="T7" fmla="*/ 12 h 22"/>
                <a:gd name="T8" fmla="*/ 7 w 59"/>
                <a:gd name="T9" fmla="*/ 9 h 22"/>
                <a:gd name="T10" fmla="*/ 47 w 59"/>
                <a:gd name="T11" fmla="*/ 0 h 22"/>
                <a:gd name="T12" fmla="*/ 46 w 59"/>
                <a:gd name="T13" fmla="*/ 4 h 22"/>
                <a:gd name="T14" fmla="*/ 57 w 59"/>
                <a:gd name="T15" fmla="*/ 9 h 22"/>
                <a:gd name="T16" fmla="*/ 59 w 59"/>
                <a:gd name="T17" fmla="*/ 5 h 22"/>
                <a:gd name="T18" fmla="*/ 53 w 59"/>
                <a:gd name="T19" fmla="*/ 2 h 22"/>
                <a:gd name="T20" fmla="*/ 47 w 59"/>
                <a:gd name="T21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" h="22">
                  <a:moveTo>
                    <a:pt x="7" y="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1" y="20"/>
                    <a:pt x="2" y="21"/>
                    <a:pt x="4" y="22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9" y="11"/>
                    <a:pt x="8" y="10"/>
                    <a:pt x="7" y="9"/>
                  </a:cubicBezTo>
                  <a:moveTo>
                    <a:pt x="47" y="0"/>
                  </a:moveTo>
                  <a:cubicBezTo>
                    <a:pt x="47" y="1"/>
                    <a:pt x="46" y="3"/>
                    <a:pt x="46" y="4"/>
                  </a:cubicBezTo>
                  <a:cubicBezTo>
                    <a:pt x="57" y="9"/>
                    <a:pt x="57" y="9"/>
                    <a:pt x="57" y="9"/>
                  </a:cubicBezTo>
                  <a:cubicBezTo>
                    <a:pt x="57" y="8"/>
                    <a:pt x="58" y="6"/>
                    <a:pt x="59" y="5"/>
                  </a:cubicBezTo>
                  <a:cubicBezTo>
                    <a:pt x="53" y="2"/>
                    <a:pt x="53" y="2"/>
                    <a:pt x="53" y="2"/>
                  </a:cubicBezTo>
                  <a:cubicBezTo>
                    <a:pt x="47" y="0"/>
                    <a:pt x="47" y="0"/>
                    <a:pt x="47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Freeform 20188"/>
            <p:cNvSpPr/>
            <p:nvPr/>
          </p:nvSpPr>
          <p:spPr bwMode="auto">
            <a:xfrm>
              <a:off x="6668004" y="-795928"/>
              <a:ext cx="6670" cy="7337"/>
            </a:xfrm>
            <a:custGeom>
              <a:avLst/>
              <a:gdLst>
                <a:gd name="T0" fmla="*/ 0 w 4"/>
                <a:gd name="T1" fmla="*/ 0 h 5"/>
                <a:gd name="T2" fmla="*/ 0 w 4"/>
                <a:gd name="T3" fmla="*/ 4 h 5"/>
                <a:gd name="T4" fmla="*/ 2 w 4"/>
                <a:gd name="T5" fmla="*/ 5 h 5"/>
                <a:gd name="T6" fmla="*/ 4 w 4"/>
                <a:gd name="T7" fmla="*/ 1 h 5"/>
                <a:gd name="T8" fmla="*/ 0 w 4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5">
                  <a:moveTo>
                    <a:pt x="0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4"/>
                    <a:pt x="3" y="3"/>
                    <a:pt x="4" y="1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Freeform 20189"/>
            <p:cNvSpPr>
              <a:spLocks noEditPoints="1"/>
            </p:cNvSpPr>
            <p:nvPr/>
          </p:nvSpPr>
          <p:spPr bwMode="auto">
            <a:xfrm>
              <a:off x="4912446" y="-1106752"/>
              <a:ext cx="1755558" cy="1538777"/>
            </a:xfrm>
            <a:custGeom>
              <a:avLst/>
              <a:gdLst>
                <a:gd name="T0" fmla="*/ 286 w 1114"/>
                <a:gd name="T1" fmla="*/ 966 h 976"/>
                <a:gd name="T2" fmla="*/ 282 w 1114"/>
                <a:gd name="T3" fmla="*/ 969 h 976"/>
                <a:gd name="T4" fmla="*/ 289 w 1114"/>
                <a:gd name="T5" fmla="*/ 976 h 976"/>
                <a:gd name="T6" fmla="*/ 292 w 1114"/>
                <a:gd name="T7" fmla="*/ 973 h 976"/>
                <a:gd name="T8" fmla="*/ 286 w 1114"/>
                <a:gd name="T9" fmla="*/ 966 h 976"/>
                <a:gd name="T10" fmla="*/ 304 w 1114"/>
                <a:gd name="T11" fmla="*/ 960 h 976"/>
                <a:gd name="T12" fmla="*/ 303 w 1114"/>
                <a:gd name="T13" fmla="*/ 969 h 976"/>
                <a:gd name="T14" fmla="*/ 303 w 1114"/>
                <a:gd name="T15" fmla="*/ 969 h 976"/>
                <a:gd name="T16" fmla="*/ 308 w 1114"/>
                <a:gd name="T17" fmla="*/ 970 h 976"/>
                <a:gd name="T18" fmla="*/ 308 w 1114"/>
                <a:gd name="T19" fmla="*/ 969 h 976"/>
                <a:gd name="T20" fmla="*/ 309 w 1114"/>
                <a:gd name="T21" fmla="*/ 960 h 976"/>
                <a:gd name="T22" fmla="*/ 304 w 1114"/>
                <a:gd name="T23" fmla="*/ 960 h 976"/>
                <a:gd name="T24" fmla="*/ 3 w 1114"/>
                <a:gd name="T25" fmla="*/ 664 h 976"/>
                <a:gd name="T26" fmla="*/ 0 w 1114"/>
                <a:gd name="T27" fmla="*/ 667 h 976"/>
                <a:gd name="T28" fmla="*/ 275 w 1114"/>
                <a:gd name="T29" fmla="*/ 961 h 976"/>
                <a:gd name="T30" fmla="*/ 278 w 1114"/>
                <a:gd name="T31" fmla="*/ 958 h 976"/>
                <a:gd name="T32" fmla="*/ 3 w 1114"/>
                <a:gd name="T33" fmla="*/ 664 h 976"/>
                <a:gd name="T34" fmla="*/ 364 w 1114"/>
                <a:gd name="T35" fmla="*/ 433 h 976"/>
                <a:gd name="T36" fmla="*/ 306 w 1114"/>
                <a:gd name="T37" fmla="*/ 949 h 976"/>
                <a:gd name="T38" fmla="*/ 310 w 1114"/>
                <a:gd name="T39" fmla="*/ 950 h 976"/>
                <a:gd name="T40" fmla="*/ 368 w 1114"/>
                <a:gd name="T41" fmla="*/ 434 h 976"/>
                <a:gd name="T42" fmla="*/ 364 w 1114"/>
                <a:gd name="T43" fmla="*/ 433 h 976"/>
                <a:gd name="T44" fmla="*/ 627 w 1114"/>
                <a:gd name="T45" fmla="*/ 20 h 976"/>
                <a:gd name="T46" fmla="*/ 391 w 1114"/>
                <a:gd name="T47" fmla="*/ 359 h 976"/>
                <a:gd name="T48" fmla="*/ 395 w 1114"/>
                <a:gd name="T49" fmla="*/ 361 h 976"/>
                <a:gd name="T50" fmla="*/ 631 w 1114"/>
                <a:gd name="T51" fmla="*/ 22 h 976"/>
                <a:gd name="T52" fmla="*/ 627 w 1114"/>
                <a:gd name="T53" fmla="*/ 20 h 976"/>
                <a:gd name="T54" fmla="*/ 706 w 1114"/>
                <a:gd name="T55" fmla="*/ 0 h 976"/>
                <a:gd name="T56" fmla="*/ 704 w 1114"/>
                <a:gd name="T57" fmla="*/ 4 h 976"/>
                <a:gd name="T58" fmla="*/ 1114 w 1114"/>
                <a:gd name="T59" fmla="*/ 201 h 976"/>
                <a:gd name="T60" fmla="*/ 1114 w 1114"/>
                <a:gd name="T61" fmla="*/ 197 h 976"/>
                <a:gd name="T62" fmla="*/ 706 w 1114"/>
                <a:gd name="T63" fmla="*/ 0 h 9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114" h="976">
                  <a:moveTo>
                    <a:pt x="286" y="966"/>
                  </a:moveTo>
                  <a:cubicBezTo>
                    <a:pt x="284" y="967"/>
                    <a:pt x="283" y="968"/>
                    <a:pt x="282" y="969"/>
                  </a:cubicBezTo>
                  <a:cubicBezTo>
                    <a:pt x="289" y="976"/>
                    <a:pt x="289" y="976"/>
                    <a:pt x="289" y="976"/>
                  </a:cubicBezTo>
                  <a:cubicBezTo>
                    <a:pt x="290" y="975"/>
                    <a:pt x="291" y="974"/>
                    <a:pt x="292" y="973"/>
                  </a:cubicBezTo>
                  <a:cubicBezTo>
                    <a:pt x="286" y="966"/>
                    <a:pt x="286" y="966"/>
                    <a:pt x="286" y="966"/>
                  </a:cubicBezTo>
                  <a:moveTo>
                    <a:pt x="304" y="960"/>
                  </a:moveTo>
                  <a:cubicBezTo>
                    <a:pt x="303" y="969"/>
                    <a:pt x="303" y="969"/>
                    <a:pt x="303" y="969"/>
                  </a:cubicBezTo>
                  <a:cubicBezTo>
                    <a:pt x="303" y="969"/>
                    <a:pt x="303" y="969"/>
                    <a:pt x="303" y="969"/>
                  </a:cubicBezTo>
                  <a:cubicBezTo>
                    <a:pt x="305" y="969"/>
                    <a:pt x="306" y="969"/>
                    <a:pt x="308" y="970"/>
                  </a:cubicBezTo>
                  <a:cubicBezTo>
                    <a:pt x="308" y="969"/>
                    <a:pt x="308" y="969"/>
                    <a:pt x="308" y="969"/>
                  </a:cubicBezTo>
                  <a:cubicBezTo>
                    <a:pt x="309" y="960"/>
                    <a:pt x="309" y="960"/>
                    <a:pt x="309" y="960"/>
                  </a:cubicBezTo>
                  <a:cubicBezTo>
                    <a:pt x="307" y="960"/>
                    <a:pt x="306" y="960"/>
                    <a:pt x="304" y="960"/>
                  </a:cubicBezTo>
                  <a:moveTo>
                    <a:pt x="3" y="664"/>
                  </a:moveTo>
                  <a:cubicBezTo>
                    <a:pt x="2" y="665"/>
                    <a:pt x="1" y="666"/>
                    <a:pt x="0" y="667"/>
                  </a:cubicBezTo>
                  <a:cubicBezTo>
                    <a:pt x="275" y="961"/>
                    <a:pt x="275" y="961"/>
                    <a:pt x="275" y="961"/>
                  </a:cubicBezTo>
                  <a:cubicBezTo>
                    <a:pt x="276" y="960"/>
                    <a:pt x="277" y="959"/>
                    <a:pt x="278" y="958"/>
                  </a:cubicBezTo>
                  <a:cubicBezTo>
                    <a:pt x="3" y="664"/>
                    <a:pt x="3" y="664"/>
                    <a:pt x="3" y="664"/>
                  </a:cubicBezTo>
                  <a:moveTo>
                    <a:pt x="364" y="433"/>
                  </a:moveTo>
                  <a:cubicBezTo>
                    <a:pt x="306" y="949"/>
                    <a:pt x="306" y="949"/>
                    <a:pt x="306" y="949"/>
                  </a:cubicBezTo>
                  <a:cubicBezTo>
                    <a:pt x="307" y="949"/>
                    <a:pt x="308" y="950"/>
                    <a:pt x="310" y="950"/>
                  </a:cubicBezTo>
                  <a:cubicBezTo>
                    <a:pt x="368" y="434"/>
                    <a:pt x="368" y="434"/>
                    <a:pt x="368" y="434"/>
                  </a:cubicBezTo>
                  <a:cubicBezTo>
                    <a:pt x="367" y="434"/>
                    <a:pt x="365" y="433"/>
                    <a:pt x="364" y="433"/>
                  </a:cubicBezTo>
                  <a:moveTo>
                    <a:pt x="627" y="20"/>
                  </a:moveTo>
                  <a:cubicBezTo>
                    <a:pt x="391" y="359"/>
                    <a:pt x="391" y="359"/>
                    <a:pt x="391" y="359"/>
                  </a:cubicBezTo>
                  <a:cubicBezTo>
                    <a:pt x="392" y="360"/>
                    <a:pt x="393" y="360"/>
                    <a:pt x="395" y="361"/>
                  </a:cubicBezTo>
                  <a:cubicBezTo>
                    <a:pt x="631" y="22"/>
                    <a:pt x="631" y="22"/>
                    <a:pt x="631" y="22"/>
                  </a:cubicBezTo>
                  <a:cubicBezTo>
                    <a:pt x="630" y="21"/>
                    <a:pt x="629" y="20"/>
                    <a:pt x="627" y="20"/>
                  </a:cubicBezTo>
                  <a:moveTo>
                    <a:pt x="706" y="0"/>
                  </a:moveTo>
                  <a:cubicBezTo>
                    <a:pt x="705" y="1"/>
                    <a:pt x="705" y="2"/>
                    <a:pt x="704" y="4"/>
                  </a:cubicBezTo>
                  <a:cubicBezTo>
                    <a:pt x="1114" y="201"/>
                    <a:pt x="1114" y="201"/>
                    <a:pt x="1114" y="201"/>
                  </a:cubicBezTo>
                  <a:cubicBezTo>
                    <a:pt x="1114" y="197"/>
                    <a:pt x="1114" y="197"/>
                    <a:pt x="1114" y="197"/>
                  </a:cubicBezTo>
                  <a:cubicBezTo>
                    <a:pt x="706" y="0"/>
                    <a:pt x="706" y="0"/>
                    <a:pt x="706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Freeform 20190"/>
            <p:cNvSpPr>
              <a:spLocks noEditPoints="1"/>
            </p:cNvSpPr>
            <p:nvPr/>
          </p:nvSpPr>
          <p:spPr bwMode="auto">
            <a:xfrm>
              <a:off x="5556773" y="-1103417"/>
              <a:ext cx="613645" cy="666337"/>
            </a:xfrm>
            <a:custGeom>
              <a:avLst/>
              <a:gdLst>
                <a:gd name="T0" fmla="*/ 230 w 389"/>
                <a:gd name="T1" fmla="*/ 25 h 423"/>
                <a:gd name="T2" fmla="*/ 115 w 389"/>
                <a:gd name="T3" fmla="*/ 351 h 423"/>
                <a:gd name="T4" fmla="*/ 0 w 389"/>
                <a:gd name="T5" fmla="*/ 378 h 423"/>
                <a:gd name="T6" fmla="*/ 1 w 389"/>
                <a:gd name="T7" fmla="*/ 382 h 423"/>
                <a:gd name="T8" fmla="*/ 114 w 389"/>
                <a:gd name="T9" fmla="*/ 356 h 423"/>
                <a:gd name="T10" fmla="*/ 91 w 389"/>
                <a:gd name="T11" fmla="*/ 421 h 423"/>
                <a:gd name="T12" fmla="*/ 95 w 389"/>
                <a:gd name="T13" fmla="*/ 423 h 423"/>
                <a:gd name="T14" fmla="*/ 119 w 389"/>
                <a:gd name="T15" fmla="*/ 355 h 423"/>
                <a:gd name="T16" fmla="*/ 370 w 389"/>
                <a:gd name="T17" fmla="*/ 296 h 423"/>
                <a:gd name="T18" fmla="*/ 369 w 389"/>
                <a:gd name="T19" fmla="*/ 291 h 423"/>
                <a:gd name="T20" fmla="*/ 120 w 389"/>
                <a:gd name="T21" fmla="*/ 350 h 423"/>
                <a:gd name="T22" fmla="*/ 234 w 389"/>
                <a:gd name="T23" fmla="*/ 26 h 423"/>
                <a:gd name="T24" fmla="*/ 230 w 389"/>
                <a:gd name="T25" fmla="*/ 25 h 423"/>
                <a:gd name="T26" fmla="*/ 275 w 389"/>
                <a:gd name="T27" fmla="*/ 23 h 423"/>
                <a:gd name="T28" fmla="*/ 271 w 389"/>
                <a:gd name="T29" fmla="*/ 25 h 423"/>
                <a:gd name="T30" fmla="*/ 385 w 389"/>
                <a:gd name="T31" fmla="*/ 251 h 423"/>
                <a:gd name="T32" fmla="*/ 389 w 389"/>
                <a:gd name="T33" fmla="*/ 249 h 423"/>
                <a:gd name="T34" fmla="*/ 275 w 389"/>
                <a:gd name="T35" fmla="*/ 23 h 423"/>
                <a:gd name="T36" fmla="*/ 239 w 389"/>
                <a:gd name="T37" fmla="*/ 0 h 423"/>
                <a:gd name="T38" fmla="*/ 235 w 389"/>
                <a:gd name="T39" fmla="*/ 12 h 423"/>
                <a:gd name="T40" fmla="*/ 239 w 389"/>
                <a:gd name="T41" fmla="*/ 13 h 423"/>
                <a:gd name="T42" fmla="*/ 243 w 389"/>
                <a:gd name="T43" fmla="*/ 2 h 423"/>
                <a:gd name="T44" fmla="*/ 239 w 389"/>
                <a:gd name="T45" fmla="*/ 0 h 423"/>
                <a:gd name="T46" fmla="*/ 263 w 389"/>
                <a:gd name="T47" fmla="*/ 0 h 423"/>
                <a:gd name="T48" fmla="*/ 259 w 389"/>
                <a:gd name="T49" fmla="*/ 2 h 423"/>
                <a:gd name="T50" fmla="*/ 265 w 389"/>
                <a:gd name="T51" fmla="*/ 12 h 423"/>
                <a:gd name="T52" fmla="*/ 268 w 389"/>
                <a:gd name="T53" fmla="*/ 11 h 423"/>
                <a:gd name="T54" fmla="*/ 263 w 389"/>
                <a:gd name="T55" fmla="*/ 0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89" h="423">
                  <a:moveTo>
                    <a:pt x="230" y="25"/>
                  </a:moveTo>
                  <a:cubicBezTo>
                    <a:pt x="115" y="351"/>
                    <a:pt x="115" y="351"/>
                    <a:pt x="115" y="351"/>
                  </a:cubicBezTo>
                  <a:cubicBezTo>
                    <a:pt x="0" y="378"/>
                    <a:pt x="0" y="378"/>
                    <a:pt x="0" y="378"/>
                  </a:cubicBezTo>
                  <a:cubicBezTo>
                    <a:pt x="0" y="380"/>
                    <a:pt x="1" y="381"/>
                    <a:pt x="1" y="382"/>
                  </a:cubicBezTo>
                  <a:cubicBezTo>
                    <a:pt x="114" y="356"/>
                    <a:pt x="114" y="356"/>
                    <a:pt x="114" y="356"/>
                  </a:cubicBezTo>
                  <a:cubicBezTo>
                    <a:pt x="91" y="421"/>
                    <a:pt x="91" y="421"/>
                    <a:pt x="91" y="421"/>
                  </a:cubicBezTo>
                  <a:cubicBezTo>
                    <a:pt x="92" y="422"/>
                    <a:pt x="93" y="422"/>
                    <a:pt x="95" y="423"/>
                  </a:cubicBezTo>
                  <a:cubicBezTo>
                    <a:pt x="119" y="355"/>
                    <a:pt x="119" y="355"/>
                    <a:pt x="119" y="355"/>
                  </a:cubicBezTo>
                  <a:cubicBezTo>
                    <a:pt x="370" y="296"/>
                    <a:pt x="370" y="296"/>
                    <a:pt x="370" y="296"/>
                  </a:cubicBezTo>
                  <a:cubicBezTo>
                    <a:pt x="369" y="294"/>
                    <a:pt x="369" y="293"/>
                    <a:pt x="369" y="291"/>
                  </a:cubicBezTo>
                  <a:cubicBezTo>
                    <a:pt x="120" y="350"/>
                    <a:pt x="120" y="350"/>
                    <a:pt x="120" y="350"/>
                  </a:cubicBezTo>
                  <a:cubicBezTo>
                    <a:pt x="234" y="26"/>
                    <a:pt x="234" y="26"/>
                    <a:pt x="234" y="26"/>
                  </a:cubicBezTo>
                  <a:cubicBezTo>
                    <a:pt x="233" y="26"/>
                    <a:pt x="231" y="25"/>
                    <a:pt x="230" y="25"/>
                  </a:cubicBezTo>
                  <a:moveTo>
                    <a:pt x="275" y="23"/>
                  </a:moveTo>
                  <a:cubicBezTo>
                    <a:pt x="273" y="23"/>
                    <a:pt x="272" y="24"/>
                    <a:pt x="271" y="25"/>
                  </a:cubicBezTo>
                  <a:cubicBezTo>
                    <a:pt x="385" y="251"/>
                    <a:pt x="385" y="251"/>
                    <a:pt x="385" y="251"/>
                  </a:cubicBezTo>
                  <a:cubicBezTo>
                    <a:pt x="387" y="250"/>
                    <a:pt x="388" y="250"/>
                    <a:pt x="389" y="249"/>
                  </a:cubicBezTo>
                  <a:cubicBezTo>
                    <a:pt x="275" y="23"/>
                    <a:pt x="275" y="23"/>
                    <a:pt x="275" y="23"/>
                  </a:cubicBezTo>
                  <a:moveTo>
                    <a:pt x="239" y="0"/>
                  </a:moveTo>
                  <a:cubicBezTo>
                    <a:pt x="235" y="12"/>
                    <a:pt x="235" y="12"/>
                    <a:pt x="235" y="12"/>
                  </a:cubicBezTo>
                  <a:cubicBezTo>
                    <a:pt x="236" y="12"/>
                    <a:pt x="237" y="13"/>
                    <a:pt x="239" y="13"/>
                  </a:cubicBezTo>
                  <a:cubicBezTo>
                    <a:pt x="243" y="2"/>
                    <a:pt x="243" y="2"/>
                    <a:pt x="243" y="2"/>
                  </a:cubicBezTo>
                  <a:cubicBezTo>
                    <a:pt x="241" y="2"/>
                    <a:pt x="240" y="1"/>
                    <a:pt x="239" y="0"/>
                  </a:cubicBezTo>
                  <a:moveTo>
                    <a:pt x="263" y="0"/>
                  </a:moveTo>
                  <a:cubicBezTo>
                    <a:pt x="262" y="0"/>
                    <a:pt x="260" y="1"/>
                    <a:pt x="259" y="2"/>
                  </a:cubicBezTo>
                  <a:cubicBezTo>
                    <a:pt x="265" y="12"/>
                    <a:pt x="265" y="12"/>
                    <a:pt x="265" y="12"/>
                  </a:cubicBezTo>
                  <a:cubicBezTo>
                    <a:pt x="266" y="12"/>
                    <a:pt x="267" y="11"/>
                    <a:pt x="268" y="11"/>
                  </a:cubicBezTo>
                  <a:cubicBezTo>
                    <a:pt x="263" y="0"/>
                    <a:pt x="263" y="0"/>
                    <a:pt x="263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Freeform 20191"/>
            <p:cNvSpPr/>
            <p:nvPr/>
          </p:nvSpPr>
          <p:spPr bwMode="auto">
            <a:xfrm>
              <a:off x="6668004" y="-769248"/>
              <a:ext cx="3335" cy="8004"/>
            </a:xfrm>
            <a:custGeom>
              <a:avLst/>
              <a:gdLst>
                <a:gd name="T0" fmla="*/ 1 w 2"/>
                <a:gd name="T1" fmla="*/ 0 h 5"/>
                <a:gd name="T2" fmla="*/ 0 w 2"/>
                <a:gd name="T3" fmla="*/ 0 h 5"/>
                <a:gd name="T4" fmla="*/ 0 w 2"/>
                <a:gd name="T5" fmla="*/ 5 h 5"/>
                <a:gd name="T6" fmla="*/ 2 w 2"/>
                <a:gd name="T7" fmla="*/ 4 h 5"/>
                <a:gd name="T8" fmla="*/ 1 w 2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5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3"/>
                    <a:pt x="1" y="1"/>
                    <a:pt x="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" name="Freeform 20192"/>
            <p:cNvSpPr/>
            <p:nvPr/>
          </p:nvSpPr>
          <p:spPr bwMode="auto">
            <a:xfrm>
              <a:off x="6253793" y="-769248"/>
              <a:ext cx="414210" cy="104053"/>
            </a:xfrm>
            <a:custGeom>
              <a:avLst/>
              <a:gdLst>
                <a:gd name="T0" fmla="*/ 263 w 263"/>
                <a:gd name="T1" fmla="*/ 0 h 66"/>
                <a:gd name="T2" fmla="*/ 0 w 263"/>
                <a:gd name="T3" fmla="*/ 62 h 66"/>
                <a:gd name="T4" fmla="*/ 1 w 263"/>
                <a:gd name="T5" fmla="*/ 66 h 66"/>
                <a:gd name="T6" fmla="*/ 263 w 263"/>
                <a:gd name="T7" fmla="*/ 5 h 66"/>
                <a:gd name="T8" fmla="*/ 263 w 263"/>
                <a:gd name="T9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3" h="66">
                  <a:moveTo>
                    <a:pt x="263" y="0"/>
                  </a:moveTo>
                  <a:cubicBezTo>
                    <a:pt x="0" y="62"/>
                    <a:pt x="0" y="62"/>
                    <a:pt x="0" y="62"/>
                  </a:cubicBezTo>
                  <a:cubicBezTo>
                    <a:pt x="0" y="64"/>
                    <a:pt x="1" y="65"/>
                    <a:pt x="1" y="66"/>
                  </a:cubicBezTo>
                  <a:cubicBezTo>
                    <a:pt x="263" y="5"/>
                    <a:pt x="263" y="5"/>
                    <a:pt x="263" y="5"/>
                  </a:cubicBezTo>
                  <a:cubicBezTo>
                    <a:pt x="263" y="0"/>
                    <a:pt x="263" y="0"/>
                    <a:pt x="263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Freeform 20193"/>
            <p:cNvSpPr/>
            <p:nvPr/>
          </p:nvSpPr>
          <p:spPr bwMode="auto">
            <a:xfrm>
              <a:off x="6668004" y="-737899"/>
              <a:ext cx="30015" cy="85376"/>
            </a:xfrm>
            <a:custGeom>
              <a:avLst/>
              <a:gdLst>
                <a:gd name="T0" fmla="*/ 19 w 19"/>
                <a:gd name="T1" fmla="*/ 0 h 54"/>
                <a:gd name="T2" fmla="*/ 0 w 19"/>
                <a:gd name="T3" fmla="*/ 54 h 54"/>
                <a:gd name="T4" fmla="*/ 0 w 19"/>
                <a:gd name="T5" fmla="*/ 54 h 54"/>
                <a:gd name="T6" fmla="*/ 19 w 19"/>
                <a:gd name="T7" fmla="*/ 0 h 54"/>
                <a:gd name="T8" fmla="*/ 19 w 19"/>
                <a:gd name="T9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54">
                  <a:moveTo>
                    <a:pt x="19" y="0"/>
                  </a:moveTo>
                  <a:cubicBezTo>
                    <a:pt x="0" y="54"/>
                    <a:pt x="0" y="54"/>
                    <a:pt x="0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Freeform 20194"/>
            <p:cNvSpPr>
              <a:spLocks noEditPoints="1"/>
            </p:cNvSpPr>
            <p:nvPr/>
          </p:nvSpPr>
          <p:spPr bwMode="auto">
            <a:xfrm>
              <a:off x="5398026" y="-652523"/>
              <a:ext cx="1269978" cy="1093886"/>
            </a:xfrm>
            <a:custGeom>
              <a:avLst/>
              <a:gdLst>
                <a:gd name="T0" fmla="*/ 11 w 806"/>
                <a:gd name="T1" fmla="*/ 690 h 694"/>
                <a:gd name="T2" fmla="*/ 22 w 806"/>
                <a:gd name="T3" fmla="*/ 689 h 694"/>
                <a:gd name="T4" fmla="*/ 3 w 806"/>
                <a:gd name="T5" fmla="*/ 673 h 694"/>
                <a:gd name="T6" fmla="*/ 0 w 806"/>
                <a:gd name="T7" fmla="*/ 682 h 694"/>
                <a:gd name="T8" fmla="*/ 7 w 806"/>
                <a:gd name="T9" fmla="*/ 674 h 694"/>
                <a:gd name="T10" fmla="*/ 339 w 806"/>
                <a:gd name="T11" fmla="*/ 523 h 694"/>
                <a:gd name="T12" fmla="*/ 31 w 806"/>
                <a:gd name="T13" fmla="*/ 685 h 694"/>
                <a:gd name="T14" fmla="*/ 339 w 806"/>
                <a:gd name="T15" fmla="*/ 523 h 694"/>
                <a:gd name="T16" fmla="*/ 353 w 806"/>
                <a:gd name="T17" fmla="*/ 516 h 694"/>
                <a:gd name="T18" fmla="*/ 367 w 806"/>
                <a:gd name="T19" fmla="*/ 513 h 694"/>
                <a:gd name="T20" fmla="*/ 427 w 806"/>
                <a:gd name="T21" fmla="*/ 478 h 694"/>
                <a:gd name="T22" fmla="*/ 417 w 806"/>
                <a:gd name="T23" fmla="*/ 488 h 694"/>
                <a:gd name="T24" fmla="*/ 427 w 806"/>
                <a:gd name="T25" fmla="*/ 478 h 694"/>
                <a:gd name="T26" fmla="*/ 441 w 806"/>
                <a:gd name="T27" fmla="*/ 471 h 694"/>
                <a:gd name="T28" fmla="*/ 658 w 806"/>
                <a:gd name="T29" fmla="*/ 365 h 694"/>
                <a:gd name="T30" fmla="*/ 670 w 806"/>
                <a:gd name="T31" fmla="*/ 355 h 694"/>
                <a:gd name="T32" fmla="*/ 665 w 806"/>
                <a:gd name="T33" fmla="*/ 362 h 694"/>
                <a:gd name="T34" fmla="*/ 670 w 806"/>
                <a:gd name="T35" fmla="*/ 355 h 694"/>
                <a:gd name="T36" fmla="*/ 663 w 806"/>
                <a:gd name="T37" fmla="*/ 344 h 694"/>
                <a:gd name="T38" fmla="*/ 671 w 806"/>
                <a:gd name="T39" fmla="*/ 343 h 694"/>
                <a:gd name="T40" fmla="*/ 692 w 806"/>
                <a:gd name="T41" fmla="*/ 331 h 694"/>
                <a:gd name="T42" fmla="*/ 690 w 806"/>
                <a:gd name="T43" fmla="*/ 338 h 694"/>
                <a:gd name="T44" fmla="*/ 692 w 806"/>
                <a:gd name="T45" fmla="*/ 331 h 694"/>
                <a:gd name="T46" fmla="*/ 672 w 806"/>
                <a:gd name="T47" fmla="*/ 332 h 694"/>
                <a:gd name="T48" fmla="*/ 679 w 806"/>
                <a:gd name="T49" fmla="*/ 337 h 694"/>
                <a:gd name="T50" fmla="*/ 688 w 806"/>
                <a:gd name="T51" fmla="*/ 330 h 694"/>
                <a:gd name="T52" fmla="*/ 686 w 806"/>
                <a:gd name="T53" fmla="*/ 336 h 694"/>
                <a:gd name="T54" fmla="*/ 688 w 806"/>
                <a:gd name="T55" fmla="*/ 330 h 694"/>
                <a:gd name="T56" fmla="*/ 6 w 806"/>
                <a:gd name="T57" fmla="*/ 663 h 694"/>
                <a:gd name="T58" fmla="*/ 182 w 806"/>
                <a:gd name="T59" fmla="*/ 175 h 694"/>
                <a:gd name="T60" fmla="*/ 208 w 806"/>
                <a:gd name="T61" fmla="*/ 159 h 694"/>
                <a:gd name="T62" fmla="*/ 656 w 806"/>
                <a:gd name="T63" fmla="*/ 341 h 694"/>
                <a:gd name="T64" fmla="*/ 208 w 806"/>
                <a:gd name="T65" fmla="*/ 159 h 694"/>
                <a:gd name="T66" fmla="*/ 100 w 806"/>
                <a:gd name="T67" fmla="*/ 121 h 694"/>
                <a:gd name="T68" fmla="*/ 171 w 806"/>
                <a:gd name="T69" fmla="*/ 144 h 694"/>
                <a:gd name="T70" fmla="*/ 780 w 806"/>
                <a:gd name="T71" fmla="*/ 64 h 694"/>
                <a:gd name="T72" fmla="*/ 691 w 806"/>
                <a:gd name="T73" fmla="*/ 322 h 694"/>
                <a:gd name="T74" fmla="*/ 524 w 806"/>
                <a:gd name="T75" fmla="*/ 31 h 694"/>
                <a:gd name="T76" fmla="*/ 669 w 806"/>
                <a:gd name="T77" fmla="*/ 325 h 694"/>
                <a:gd name="T78" fmla="*/ 524 w 806"/>
                <a:gd name="T79" fmla="*/ 31 h 694"/>
                <a:gd name="T80" fmla="*/ 695 w 806"/>
                <a:gd name="T81" fmla="*/ 324 h 694"/>
                <a:gd name="T82" fmla="*/ 806 w 806"/>
                <a:gd name="T83" fmla="*/ 0 h 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06" h="694">
                  <a:moveTo>
                    <a:pt x="20" y="685"/>
                  </a:moveTo>
                  <a:cubicBezTo>
                    <a:pt x="11" y="690"/>
                    <a:pt x="11" y="690"/>
                    <a:pt x="11" y="690"/>
                  </a:cubicBezTo>
                  <a:cubicBezTo>
                    <a:pt x="12" y="691"/>
                    <a:pt x="13" y="692"/>
                    <a:pt x="13" y="694"/>
                  </a:cubicBezTo>
                  <a:cubicBezTo>
                    <a:pt x="22" y="689"/>
                    <a:pt x="22" y="689"/>
                    <a:pt x="22" y="689"/>
                  </a:cubicBezTo>
                  <a:cubicBezTo>
                    <a:pt x="21" y="688"/>
                    <a:pt x="20" y="687"/>
                    <a:pt x="20" y="685"/>
                  </a:cubicBezTo>
                  <a:moveTo>
                    <a:pt x="3" y="673"/>
                  </a:moveTo>
                  <a:cubicBezTo>
                    <a:pt x="0" y="681"/>
                    <a:pt x="0" y="681"/>
                    <a:pt x="0" y="681"/>
                  </a:cubicBezTo>
                  <a:cubicBezTo>
                    <a:pt x="0" y="682"/>
                    <a:pt x="0" y="682"/>
                    <a:pt x="0" y="682"/>
                  </a:cubicBezTo>
                  <a:cubicBezTo>
                    <a:pt x="1" y="682"/>
                    <a:pt x="2" y="682"/>
                    <a:pt x="4" y="683"/>
                  </a:cubicBezTo>
                  <a:cubicBezTo>
                    <a:pt x="7" y="674"/>
                    <a:pt x="7" y="674"/>
                    <a:pt x="7" y="674"/>
                  </a:cubicBezTo>
                  <a:cubicBezTo>
                    <a:pt x="5" y="674"/>
                    <a:pt x="4" y="673"/>
                    <a:pt x="3" y="673"/>
                  </a:cubicBezTo>
                  <a:moveTo>
                    <a:pt x="339" y="523"/>
                  </a:moveTo>
                  <a:cubicBezTo>
                    <a:pt x="29" y="681"/>
                    <a:pt x="29" y="681"/>
                    <a:pt x="29" y="681"/>
                  </a:cubicBezTo>
                  <a:cubicBezTo>
                    <a:pt x="30" y="682"/>
                    <a:pt x="30" y="683"/>
                    <a:pt x="31" y="685"/>
                  </a:cubicBezTo>
                  <a:cubicBezTo>
                    <a:pt x="341" y="527"/>
                    <a:pt x="341" y="527"/>
                    <a:pt x="341" y="527"/>
                  </a:cubicBezTo>
                  <a:cubicBezTo>
                    <a:pt x="341" y="525"/>
                    <a:pt x="340" y="524"/>
                    <a:pt x="339" y="523"/>
                  </a:cubicBezTo>
                  <a:moveTo>
                    <a:pt x="365" y="509"/>
                  </a:moveTo>
                  <a:cubicBezTo>
                    <a:pt x="353" y="516"/>
                    <a:pt x="353" y="516"/>
                    <a:pt x="353" y="516"/>
                  </a:cubicBezTo>
                  <a:cubicBezTo>
                    <a:pt x="354" y="517"/>
                    <a:pt x="354" y="518"/>
                    <a:pt x="355" y="520"/>
                  </a:cubicBezTo>
                  <a:cubicBezTo>
                    <a:pt x="367" y="513"/>
                    <a:pt x="367" y="513"/>
                    <a:pt x="367" y="513"/>
                  </a:cubicBezTo>
                  <a:cubicBezTo>
                    <a:pt x="366" y="512"/>
                    <a:pt x="366" y="511"/>
                    <a:pt x="365" y="509"/>
                  </a:cubicBezTo>
                  <a:moveTo>
                    <a:pt x="427" y="478"/>
                  </a:moveTo>
                  <a:cubicBezTo>
                    <a:pt x="415" y="484"/>
                    <a:pt x="415" y="484"/>
                    <a:pt x="415" y="484"/>
                  </a:cubicBezTo>
                  <a:cubicBezTo>
                    <a:pt x="416" y="485"/>
                    <a:pt x="417" y="486"/>
                    <a:pt x="417" y="488"/>
                  </a:cubicBezTo>
                  <a:cubicBezTo>
                    <a:pt x="429" y="482"/>
                    <a:pt x="429" y="482"/>
                    <a:pt x="429" y="482"/>
                  </a:cubicBezTo>
                  <a:cubicBezTo>
                    <a:pt x="429" y="480"/>
                    <a:pt x="428" y="479"/>
                    <a:pt x="427" y="478"/>
                  </a:cubicBezTo>
                  <a:moveTo>
                    <a:pt x="656" y="361"/>
                  </a:moveTo>
                  <a:cubicBezTo>
                    <a:pt x="441" y="471"/>
                    <a:pt x="441" y="471"/>
                    <a:pt x="441" y="471"/>
                  </a:cubicBezTo>
                  <a:cubicBezTo>
                    <a:pt x="442" y="472"/>
                    <a:pt x="443" y="473"/>
                    <a:pt x="443" y="475"/>
                  </a:cubicBezTo>
                  <a:cubicBezTo>
                    <a:pt x="658" y="365"/>
                    <a:pt x="658" y="365"/>
                    <a:pt x="658" y="365"/>
                  </a:cubicBezTo>
                  <a:cubicBezTo>
                    <a:pt x="657" y="364"/>
                    <a:pt x="657" y="363"/>
                    <a:pt x="656" y="361"/>
                  </a:cubicBezTo>
                  <a:moveTo>
                    <a:pt x="670" y="355"/>
                  </a:moveTo>
                  <a:cubicBezTo>
                    <a:pt x="663" y="358"/>
                    <a:pt x="663" y="358"/>
                    <a:pt x="663" y="358"/>
                  </a:cubicBezTo>
                  <a:cubicBezTo>
                    <a:pt x="664" y="359"/>
                    <a:pt x="664" y="360"/>
                    <a:pt x="665" y="362"/>
                  </a:cubicBezTo>
                  <a:cubicBezTo>
                    <a:pt x="671" y="358"/>
                    <a:pt x="671" y="358"/>
                    <a:pt x="671" y="358"/>
                  </a:cubicBezTo>
                  <a:cubicBezTo>
                    <a:pt x="671" y="357"/>
                    <a:pt x="670" y="356"/>
                    <a:pt x="670" y="355"/>
                  </a:cubicBezTo>
                  <a:moveTo>
                    <a:pt x="665" y="340"/>
                  </a:moveTo>
                  <a:cubicBezTo>
                    <a:pt x="664" y="341"/>
                    <a:pt x="664" y="343"/>
                    <a:pt x="663" y="344"/>
                  </a:cubicBezTo>
                  <a:cubicBezTo>
                    <a:pt x="670" y="347"/>
                    <a:pt x="670" y="347"/>
                    <a:pt x="670" y="347"/>
                  </a:cubicBezTo>
                  <a:cubicBezTo>
                    <a:pt x="670" y="345"/>
                    <a:pt x="671" y="344"/>
                    <a:pt x="671" y="343"/>
                  </a:cubicBezTo>
                  <a:cubicBezTo>
                    <a:pt x="665" y="340"/>
                    <a:pt x="665" y="340"/>
                    <a:pt x="665" y="340"/>
                  </a:cubicBezTo>
                  <a:moveTo>
                    <a:pt x="692" y="331"/>
                  </a:moveTo>
                  <a:cubicBezTo>
                    <a:pt x="690" y="338"/>
                    <a:pt x="690" y="338"/>
                    <a:pt x="690" y="338"/>
                  </a:cubicBezTo>
                  <a:cubicBezTo>
                    <a:pt x="690" y="338"/>
                    <a:pt x="690" y="338"/>
                    <a:pt x="690" y="338"/>
                  </a:cubicBezTo>
                  <a:cubicBezTo>
                    <a:pt x="692" y="331"/>
                    <a:pt x="692" y="331"/>
                    <a:pt x="692" y="331"/>
                  </a:cubicBezTo>
                  <a:cubicBezTo>
                    <a:pt x="692" y="331"/>
                    <a:pt x="692" y="331"/>
                    <a:pt x="692" y="331"/>
                  </a:cubicBezTo>
                  <a:moveTo>
                    <a:pt x="676" y="330"/>
                  </a:moveTo>
                  <a:cubicBezTo>
                    <a:pt x="675" y="331"/>
                    <a:pt x="673" y="332"/>
                    <a:pt x="672" y="332"/>
                  </a:cubicBezTo>
                  <a:cubicBezTo>
                    <a:pt x="675" y="339"/>
                    <a:pt x="675" y="339"/>
                    <a:pt x="675" y="339"/>
                  </a:cubicBezTo>
                  <a:cubicBezTo>
                    <a:pt x="677" y="338"/>
                    <a:pt x="678" y="337"/>
                    <a:pt x="679" y="337"/>
                  </a:cubicBezTo>
                  <a:cubicBezTo>
                    <a:pt x="676" y="330"/>
                    <a:pt x="676" y="330"/>
                    <a:pt x="676" y="330"/>
                  </a:cubicBezTo>
                  <a:moveTo>
                    <a:pt x="688" y="330"/>
                  </a:moveTo>
                  <a:cubicBezTo>
                    <a:pt x="686" y="336"/>
                    <a:pt x="686" y="336"/>
                    <a:pt x="686" y="336"/>
                  </a:cubicBezTo>
                  <a:cubicBezTo>
                    <a:pt x="686" y="336"/>
                    <a:pt x="686" y="336"/>
                    <a:pt x="686" y="336"/>
                  </a:cubicBezTo>
                  <a:cubicBezTo>
                    <a:pt x="688" y="330"/>
                    <a:pt x="688" y="330"/>
                    <a:pt x="688" y="330"/>
                  </a:cubicBezTo>
                  <a:cubicBezTo>
                    <a:pt x="688" y="330"/>
                    <a:pt x="688" y="330"/>
                    <a:pt x="688" y="330"/>
                  </a:cubicBezTo>
                  <a:moveTo>
                    <a:pt x="178" y="174"/>
                  </a:moveTo>
                  <a:cubicBezTo>
                    <a:pt x="6" y="663"/>
                    <a:pt x="6" y="663"/>
                    <a:pt x="6" y="663"/>
                  </a:cubicBezTo>
                  <a:cubicBezTo>
                    <a:pt x="8" y="663"/>
                    <a:pt x="9" y="664"/>
                    <a:pt x="10" y="664"/>
                  </a:cubicBezTo>
                  <a:cubicBezTo>
                    <a:pt x="182" y="175"/>
                    <a:pt x="182" y="175"/>
                    <a:pt x="182" y="175"/>
                  </a:cubicBezTo>
                  <a:cubicBezTo>
                    <a:pt x="181" y="175"/>
                    <a:pt x="179" y="174"/>
                    <a:pt x="178" y="174"/>
                  </a:cubicBezTo>
                  <a:moveTo>
                    <a:pt x="208" y="159"/>
                  </a:moveTo>
                  <a:cubicBezTo>
                    <a:pt x="208" y="160"/>
                    <a:pt x="207" y="162"/>
                    <a:pt x="207" y="163"/>
                  </a:cubicBezTo>
                  <a:cubicBezTo>
                    <a:pt x="656" y="341"/>
                    <a:pt x="656" y="341"/>
                    <a:pt x="656" y="341"/>
                  </a:cubicBezTo>
                  <a:cubicBezTo>
                    <a:pt x="656" y="340"/>
                    <a:pt x="657" y="338"/>
                    <a:pt x="657" y="337"/>
                  </a:cubicBezTo>
                  <a:cubicBezTo>
                    <a:pt x="208" y="159"/>
                    <a:pt x="208" y="159"/>
                    <a:pt x="208" y="159"/>
                  </a:cubicBezTo>
                  <a:moveTo>
                    <a:pt x="102" y="116"/>
                  </a:moveTo>
                  <a:cubicBezTo>
                    <a:pt x="101" y="118"/>
                    <a:pt x="101" y="119"/>
                    <a:pt x="100" y="121"/>
                  </a:cubicBezTo>
                  <a:cubicBezTo>
                    <a:pt x="169" y="148"/>
                    <a:pt x="169" y="148"/>
                    <a:pt x="169" y="148"/>
                  </a:cubicBezTo>
                  <a:cubicBezTo>
                    <a:pt x="169" y="146"/>
                    <a:pt x="170" y="145"/>
                    <a:pt x="171" y="144"/>
                  </a:cubicBezTo>
                  <a:cubicBezTo>
                    <a:pt x="102" y="116"/>
                    <a:pt x="102" y="116"/>
                    <a:pt x="102" y="116"/>
                  </a:cubicBezTo>
                  <a:moveTo>
                    <a:pt x="780" y="64"/>
                  </a:moveTo>
                  <a:cubicBezTo>
                    <a:pt x="691" y="322"/>
                    <a:pt x="691" y="322"/>
                    <a:pt x="691" y="322"/>
                  </a:cubicBezTo>
                  <a:cubicBezTo>
                    <a:pt x="691" y="322"/>
                    <a:pt x="691" y="322"/>
                    <a:pt x="691" y="322"/>
                  </a:cubicBezTo>
                  <a:cubicBezTo>
                    <a:pt x="780" y="64"/>
                    <a:pt x="780" y="64"/>
                    <a:pt x="780" y="64"/>
                  </a:cubicBezTo>
                  <a:moveTo>
                    <a:pt x="524" y="31"/>
                  </a:moveTo>
                  <a:cubicBezTo>
                    <a:pt x="523" y="31"/>
                    <a:pt x="522" y="32"/>
                    <a:pt x="520" y="32"/>
                  </a:cubicBezTo>
                  <a:cubicBezTo>
                    <a:pt x="669" y="325"/>
                    <a:pt x="669" y="325"/>
                    <a:pt x="669" y="325"/>
                  </a:cubicBezTo>
                  <a:cubicBezTo>
                    <a:pt x="670" y="325"/>
                    <a:pt x="671" y="324"/>
                    <a:pt x="673" y="323"/>
                  </a:cubicBezTo>
                  <a:cubicBezTo>
                    <a:pt x="524" y="31"/>
                    <a:pt x="524" y="31"/>
                    <a:pt x="524" y="31"/>
                  </a:cubicBezTo>
                  <a:moveTo>
                    <a:pt x="806" y="0"/>
                  </a:moveTo>
                  <a:cubicBezTo>
                    <a:pt x="695" y="324"/>
                    <a:pt x="695" y="324"/>
                    <a:pt x="695" y="324"/>
                  </a:cubicBezTo>
                  <a:cubicBezTo>
                    <a:pt x="695" y="324"/>
                    <a:pt x="695" y="324"/>
                    <a:pt x="695" y="324"/>
                  </a:cubicBezTo>
                  <a:cubicBezTo>
                    <a:pt x="806" y="0"/>
                    <a:pt x="806" y="0"/>
                    <a:pt x="806" y="0"/>
                  </a:cubicBezTo>
                  <a:cubicBezTo>
                    <a:pt x="806" y="0"/>
                    <a:pt x="806" y="0"/>
                    <a:pt x="806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Freeform 20196"/>
            <p:cNvSpPr/>
            <p:nvPr/>
          </p:nvSpPr>
          <p:spPr bwMode="auto">
            <a:xfrm>
              <a:off x="4440873" y="766194"/>
              <a:ext cx="2079055" cy="316827"/>
            </a:xfrm>
            <a:custGeom>
              <a:avLst/>
              <a:gdLst>
                <a:gd name="T0" fmla="*/ 2415 w 3117"/>
                <a:gd name="T1" fmla="*/ 0 h 475"/>
                <a:gd name="T2" fmla="*/ 2392 w 3117"/>
                <a:gd name="T3" fmla="*/ 0 h 475"/>
                <a:gd name="T4" fmla="*/ 3098 w 3117"/>
                <a:gd name="T5" fmla="*/ 338 h 475"/>
                <a:gd name="T6" fmla="*/ 1773 w 3117"/>
                <a:gd name="T7" fmla="*/ 293 h 475"/>
                <a:gd name="T8" fmla="*/ 1768 w 3117"/>
                <a:gd name="T9" fmla="*/ 300 h 475"/>
                <a:gd name="T10" fmla="*/ 1758 w 3117"/>
                <a:gd name="T11" fmla="*/ 295 h 475"/>
                <a:gd name="T12" fmla="*/ 1761 w 3117"/>
                <a:gd name="T13" fmla="*/ 293 h 475"/>
                <a:gd name="T14" fmla="*/ 745 w 3117"/>
                <a:gd name="T15" fmla="*/ 257 h 475"/>
                <a:gd name="T16" fmla="*/ 733 w 3117"/>
                <a:gd name="T17" fmla="*/ 255 h 475"/>
                <a:gd name="T18" fmla="*/ 733 w 3117"/>
                <a:gd name="T19" fmla="*/ 255 h 475"/>
                <a:gd name="T20" fmla="*/ 730 w 3117"/>
                <a:gd name="T21" fmla="*/ 257 h 475"/>
                <a:gd name="T22" fmla="*/ 723 w 3117"/>
                <a:gd name="T23" fmla="*/ 257 h 475"/>
                <a:gd name="T24" fmla="*/ 10 w 3117"/>
                <a:gd name="T25" fmla="*/ 460 h 475"/>
                <a:gd name="T26" fmla="*/ 99 w 3117"/>
                <a:gd name="T27" fmla="*/ 0 h 475"/>
                <a:gd name="T28" fmla="*/ 90 w 3117"/>
                <a:gd name="T29" fmla="*/ 0 h 475"/>
                <a:gd name="T30" fmla="*/ 0 w 3117"/>
                <a:gd name="T31" fmla="*/ 456 h 475"/>
                <a:gd name="T32" fmla="*/ 0 w 3117"/>
                <a:gd name="T33" fmla="*/ 465 h 475"/>
                <a:gd name="T34" fmla="*/ 3 w 3117"/>
                <a:gd name="T35" fmla="*/ 463 h 475"/>
                <a:gd name="T36" fmla="*/ 5 w 3117"/>
                <a:gd name="T37" fmla="*/ 475 h 475"/>
                <a:gd name="T38" fmla="*/ 5 w 3117"/>
                <a:gd name="T39" fmla="*/ 475 h 475"/>
                <a:gd name="T40" fmla="*/ 12 w 3117"/>
                <a:gd name="T41" fmla="*/ 472 h 475"/>
                <a:gd name="T42" fmla="*/ 730 w 3117"/>
                <a:gd name="T43" fmla="*/ 267 h 475"/>
                <a:gd name="T44" fmla="*/ 733 w 3117"/>
                <a:gd name="T45" fmla="*/ 267 h 475"/>
                <a:gd name="T46" fmla="*/ 737 w 3117"/>
                <a:gd name="T47" fmla="*/ 267 h 475"/>
                <a:gd name="T48" fmla="*/ 3112 w 3117"/>
                <a:gd name="T49" fmla="*/ 349 h 475"/>
                <a:gd name="T50" fmla="*/ 3117 w 3117"/>
                <a:gd name="T51" fmla="*/ 345 h 475"/>
                <a:gd name="T52" fmla="*/ 3110 w 3117"/>
                <a:gd name="T53" fmla="*/ 333 h 475"/>
                <a:gd name="T54" fmla="*/ 2415 w 3117"/>
                <a:gd name="T55" fmla="*/ 0 h 4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117" h="475">
                  <a:moveTo>
                    <a:pt x="2415" y="0"/>
                  </a:moveTo>
                  <a:lnTo>
                    <a:pt x="2392" y="0"/>
                  </a:lnTo>
                  <a:lnTo>
                    <a:pt x="3098" y="338"/>
                  </a:lnTo>
                  <a:lnTo>
                    <a:pt x="1773" y="293"/>
                  </a:lnTo>
                  <a:lnTo>
                    <a:pt x="1768" y="300"/>
                  </a:lnTo>
                  <a:lnTo>
                    <a:pt x="1758" y="295"/>
                  </a:lnTo>
                  <a:lnTo>
                    <a:pt x="1761" y="293"/>
                  </a:lnTo>
                  <a:lnTo>
                    <a:pt x="745" y="257"/>
                  </a:lnTo>
                  <a:lnTo>
                    <a:pt x="733" y="255"/>
                  </a:lnTo>
                  <a:lnTo>
                    <a:pt x="733" y="255"/>
                  </a:lnTo>
                  <a:lnTo>
                    <a:pt x="730" y="257"/>
                  </a:lnTo>
                  <a:lnTo>
                    <a:pt x="723" y="257"/>
                  </a:lnTo>
                  <a:lnTo>
                    <a:pt x="10" y="460"/>
                  </a:lnTo>
                  <a:lnTo>
                    <a:pt x="99" y="0"/>
                  </a:lnTo>
                  <a:lnTo>
                    <a:pt x="90" y="0"/>
                  </a:lnTo>
                  <a:lnTo>
                    <a:pt x="0" y="456"/>
                  </a:lnTo>
                  <a:lnTo>
                    <a:pt x="0" y="465"/>
                  </a:lnTo>
                  <a:lnTo>
                    <a:pt x="3" y="463"/>
                  </a:lnTo>
                  <a:lnTo>
                    <a:pt x="5" y="475"/>
                  </a:lnTo>
                  <a:lnTo>
                    <a:pt x="5" y="475"/>
                  </a:lnTo>
                  <a:lnTo>
                    <a:pt x="12" y="472"/>
                  </a:lnTo>
                  <a:lnTo>
                    <a:pt x="730" y="267"/>
                  </a:lnTo>
                  <a:lnTo>
                    <a:pt x="733" y="267"/>
                  </a:lnTo>
                  <a:lnTo>
                    <a:pt x="737" y="267"/>
                  </a:lnTo>
                  <a:lnTo>
                    <a:pt x="3112" y="349"/>
                  </a:lnTo>
                  <a:lnTo>
                    <a:pt x="3117" y="345"/>
                  </a:lnTo>
                  <a:lnTo>
                    <a:pt x="3110" y="333"/>
                  </a:lnTo>
                  <a:lnTo>
                    <a:pt x="2415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Freeform 20197"/>
            <p:cNvSpPr/>
            <p:nvPr/>
          </p:nvSpPr>
          <p:spPr bwMode="auto">
            <a:xfrm>
              <a:off x="4440873" y="766194"/>
              <a:ext cx="2079055" cy="316827"/>
            </a:xfrm>
            <a:custGeom>
              <a:avLst/>
              <a:gdLst>
                <a:gd name="T0" fmla="*/ 2415 w 3117"/>
                <a:gd name="T1" fmla="*/ 0 h 475"/>
                <a:gd name="T2" fmla="*/ 2392 w 3117"/>
                <a:gd name="T3" fmla="*/ 0 h 475"/>
                <a:gd name="T4" fmla="*/ 3098 w 3117"/>
                <a:gd name="T5" fmla="*/ 338 h 475"/>
                <a:gd name="T6" fmla="*/ 1773 w 3117"/>
                <a:gd name="T7" fmla="*/ 293 h 475"/>
                <a:gd name="T8" fmla="*/ 1768 w 3117"/>
                <a:gd name="T9" fmla="*/ 300 h 475"/>
                <a:gd name="T10" fmla="*/ 1758 w 3117"/>
                <a:gd name="T11" fmla="*/ 295 h 475"/>
                <a:gd name="T12" fmla="*/ 1761 w 3117"/>
                <a:gd name="T13" fmla="*/ 293 h 475"/>
                <a:gd name="T14" fmla="*/ 745 w 3117"/>
                <a:gd name="T15" fmla="*/ 257 h 475"/>
                <a:gd name="T16" fmla="*/ 733 w 3117"/>
                <a:gd name="T17" fmla="*/ 255 h 475"/>
                <a:gd name="T18" fmla="*/ 733 w 3117"/>
                <a:gd name="T19" fmla="*/ 255 h 475"/>
                <a:gd name="T20" fmla="*/ 730 w 3117"/>
                <a:gd name="T21" fmla="*/ 257 h 475"/>
                <a:gd name="T22" fmla="*/ 723 w 3117"/>
                <a:gd name="T23" fmla="*/ 257 h 475"/>
                <a:gd name="T24" fmla="*/ 10 w 3117"/>
                <a:gd name="T25" fmla="*/ 460 h 475"/>
                <a:gd name="T26" fmla="*/ 99 w 3117"/>
                <a:gd name="T27" fmla="*/ 0 h 475"/>
                <a:gd name="T28" fmla="*/ 90 w 3117"/>
                <a:gd name="T29" fmla="*/ 0 h 475"/>
                <a:gd name="T30" fmla="*/ 0 w 3117"/>
                <a:gd name="T31" fmla="*/ 456 h 475"/>
                <a:gd name="T32" fmla="*/ 0 w 3117"/>
                <a:gd name="T33" fmla="*/ 465 h 475"/>
                <a:gd name="T34" fmla="*/ 3 w 3117"/>
                <a:gd name="T35" fmla="*/ 463 h 475"/>
                <a:gd name="T36" fmla="*/ 5 w 3117"/>
                <a:gd name="T37" fmla="*/ 475 h 475"/>
                <a:gd name="T38" fmla="*/ 5 w 3117"/>
                <a:gd name="T39" fmla="*/ 475 h 475"/>
                <a:gd name="T40" fmla="*/ 12 w 3117"/>
                <a:gd name="T41" fmla="*/ 472 h 475"/>
                <a:gd name="T42" fmla="*/ 730 w 3117"/>
                <a:gd name="T43" fmla="*/ 267 h 475"/>
                <a:gd name="T44" fmla="*/ 733 w 3117"/>
                <a:gd name="T45" fmla="*/ 267 h 475"/>
                <a:gd name="T46" fmla="*/ 737 w 3117"/>
                <a:gd name="T47" fmla="*/ 267 h 475"/>
                <a:gd name="T48" fmla="*/ 3112 w 3117"/>
                <a:gd name="T49" fmla="*/ 349 h 475"/>
                <a:gd name="T50" fmla="*/ 3117 w 3117"/>
                <a:gd name="T51" fmla="*/ 345 h 475"/>
                <a:gd name="T52" fmla="*/ 3110 w 3117"/>
                <a:gd name="T53" fmla="*/ 333 h 475"/>
                <a:gd name="T54" fmla="*/ 2415 w 3117"/>
                <a:gd name="T55" fmla="*/ 0 h 4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117" h="475">
                  <a:moveTo>
                    <a:pt x="2415" y="0"/>
                  </a:moveTo>
                  <a:lnTo>
                    <a:pt x="2392" y="0"/>
                  </a:lnTo>
                  <a:lnTo>
                    <a:pt x="3098" y="338"/>
                  </a:lnTo>
                  <a:lnTo>
                    <a:pt x="1773" y="293"/>
                  </a:lnTo>
                  <a:lnTo>
                    <a:pt x="1768" y="300"/>
                  </a:lnTo>
                  <a:lnTo>
                    <a:pt x="1758" y="295"/>
                  </a:lnTo>
                  <a:lnTo>
                    <a:pt x="1761" y="293"/>
                  </a:lnTo>
                  <a:lnTo>
                    <a:pt x="745" y="257"/>
                  </a:lnTo>
                  <a:lnTo>
                    <a:pt x="733" y="255"/>
                  </a:lnTo>
                  <a:lnTo>
                    <a:pt x="733" y="255"/>
                  </a:lnTo>
                  <a:lnTo>
                    <a:pt x="730" y="257"/>
                  </a:lnTo>
                  <a:lnTo>
                    <a:pt x="723" y="257"/>
                  </a:lnTo>
                  <a:lnTo>
                    <a:pt x="10" y="460"/>
                  </a:lnTo>
                  <a:lnTo>
                    <a:pt x="99" y="0"/>
                  </a:lnTo>
                  <a:lnTo>
                    <a:pt x="90" y="0"/>
                  </a:lnTo>
                  <a:lnTo>
                    <a:pt x="0" y="456"/>
                  </a:lnTo>
                  <a:lnTo>
                    <a:pt x="0" y="465"/>
                  </a:lnTo>
                  <a:lnTo>
                    <a:pt x="3" y="463"/>
                  </a:lnTo>
                  <a:lnTo>
                    <a:pt x="5" y="475"/>
                  </a:lnTo>
                  <a:lnTo>
                    <a:pt x="5" y="475"/>
                  </a:lnTo>
                  <a:lnTo>
                    <a:pt x="12" y="472"/>
                  </a:lnTo>
                  <a:lnTo>
                    <a:pt x="730" y="267"/>
                  </a:lnTo>
                  <a:lnTo>
                    <a:pt x="733" y="267"/>
                  </a:lnTo>
                  <a:lnTo>
                    <a:pt x="737" y="267"/>
                  </a:lnTo>
                  <a:lnTo>
                    <a:pt x="3112" y="349"/>
                  </a:lnTo>
                  <a:lnTo>
                    <a:pt x="3117" y="345"/>
                  </a:lnTo>
                  <a:lnTo>
                    <a:pt x="3110" y="333"/>
                  </a:lnTo>
                  <a:lnTo>
                    <a:pt x="2415" y="0"/>
                  </a:ln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Freeform 20198"/>
            <p:cNvSpPr>
              <a:spLocks noEditPoints="1"/>
            </p:cNvSpPr>
            <p:nvPr/>
          </p:nvSpPr>
          <p:spPr bwMode="auto">
            <a:xfrm>
              <a:off x="4500904" y="633460"/>
              <a:ext cx="1550787" cy="132734"/>
            </a:xfrm>
            <a:custGeom>
              <a:avLst/>
              <a:gdLst>
                <a:gd name="T0" fmla="*/ 15 w 984"/>
                <a:gd name="T1" fmla="*/ 3 h 84"/>
                <a:gd name="T2" fmla="*/ 0 w 984"/>
                <a:gd name="T3" fmla="*/ 84 h 84"/>
                <a:gd name="T4" fmla="*/ 4 w 984"/>
                <a:gd name="T5" fmla="*/ 84 h 84"/>
                <a:gd name="T6" fmla="*/ 20 w 984"/>
                <a:gd name="T7" fmla="*/ 4 h 84"/>
                <a:gd name="T8" fmla="*/ 15 w 984"/>
                <a:gd name="T9" fmla="*/ 3 h 84"/>
                <a:gd name="T10" fmla="*/ 811 w 984"/>
                <a:gd name="T11" fmla="*/ 0 h 84"/>
                <a:gd name="T12" fmla="*/ 809 w 984"/>
                <a:gd name="T13" fmla="*/ 4 h 84"/>
                <a:gd name="T14" fmla="*/ 974 w 984"/>
                <a:gd name="T15" fmla="*/ 84 h 84"/>
                <a:gd name="T16" fmla="*/ 984 w 984"/>
                <a:gd name="T17" fmla="*/ 84 h 84"/>
                <a:gd name="T18" fmla="*/ 811 w 984"/>
                <a:gd name="T19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84" h="84">
                  <a:moveTo>
                    <a:pt x="15" y="3"/>
                  </a:moveTo>
                  <a:cubicBezTo>
                    <a:pt x="0" y="84"/>
                    <a:pt x="0" y="84"/>
                    <a:pt x="0" y="84"/>
                  </a:cubicBezTo>
                  <a:cubicBezTo>
                    <a:pt x="4" y="84"/>
                    <a:pt x="4" y="84"/>
                    <a:pt x="4" y="84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18" y="3"/>
                    <a:pt x="17" y="3"/>
                    <a:pt x="15" y="3"/>
                  </a:cubicBezTo>
                  <a:moveTo>
                    <a:pt x="811" y="0"/>
                  </a:moveTo>
                  <a:cubicBezTo>
                    <a:pt x="809" y="4"/>
                    <a:pt x="809" y="4"/>
                    <a:pt x="809" y="4"/>
                  </a:cubicBezTo>
                  <a:cubicBezTo>
                    <a:pt x="974" y="84"/>
                    <a:pt x="974" y="84"/>
                    <a:pt x="974" y="84"/>
                  </a:cubicBezTo>
                  <a:cubicBezTo>
                    <a:pt x="984" y="84"/>
                    <a:pt x="984" y="84"/>
                    <a:pt x="984" y="84"/>
                  </a:cubicBezTo>
                  <a:cubicBezTo>
                    <a:pt x="811" y="0"/>
                    <a:pt x="811" y="0"/>
                    <a:pt x="81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Freeform 20199"/>
            <p:cNvSpPr/>
            <p:nvPr/>
          </p:nvSpPr>
          <p:spPr bwMode="auto">
            <a:xfrm>
              <a:off x="6527932" y="998978"/>
              <a:ext cx="12673" cy="0"/>
            </a:xfrm>
            <a:custGeom>
              <a:avLst/>
              <a:gdLst>
                <a:gd name="T0" fmla="*/ 16 w 19"/>
                <a:gd name="T1" fmla="*/ 0 w 19"/>
                <a:gd name="T2" fmla="*/ 0 w 19"/>
                <a:gd name="T3" fmla="*/ 19 w 19"/>
                <a:gd name="T4" fmla="*/ 16 w 1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9">
                  <a:moveTo>
                    <a:pt x="16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9" y="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Freeform 20200"/>
            <p:cNvSpPr/>
            <p:nvPr/>
          </p:nvSpPr>
          <p:spPr bwMode="auto">
            <a:xfrm>
              <a:off x="6527932" y="998978"/>
              <a:ext cx="12673" cy="0"/>
            </a:xfrm>
            <a:custGeom>
              <a:avLst/>
              <a:gdLst>
                <a:gd name="T0" fmla="*/ 16 w 19"/>
                <a:gd name="T1" fmla="*/ 0 w 19"/>
                <a:gd name="T2" fmla="*/ 0 w 19"/>
                <a:gd name="T3" fmla="*/ 19 w 19"/>
                <a:gd name="T4" fmla="*/ 16 w 1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9">
                  <a:moveTo>
                    <a:pt x="16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9" y="0"/>
                  </a:lnTo>
                  <a:lnTo>
                    <a:pt x="16" y="0"/>
                  </a:ln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" name="Freeform 20201"/>
            <p:cNvSpPr>
              <a:spLocks noEditPoints="1"/>
            </p:cNvSpPr>
            <p:nvPr/>
          </p:nvSpPr>
          <p:spPr bwMode="auto">
            <a:xfrm>
              <a:off x="4506907" y="458706"/>
              <a:ext cx="925803" cy="151410"/>
            </a:xfrm>
            <a:custGeom>
              <a:avLst/>
              <a:gdLst>
                <a:gd name="T0" fmla="*/ 18 w 587"/>
                <a:gd name="T1" fmla="*/ 79 h 96"/>
                <a:gd name="T2" fmla="*/ 15 w 587"/>
                <a:gd name="T3" fmla="*/ 95 h 96"/>
                <a:gd name="T4" fmla="*/ 19 w 587"/>
                <a:gd name="T5" fmla="*/ 96 h 96"/>
                <a:gd name="T6" fmla="*/ 22 w 587"/>
                <a:gd name="T7" fmla="*/ 80 h 96"/>
                <a:gd name="T8" fmla="*/ 18 w 587"/>
                <a:gd name="T9" fmla="*/ 79 h 96"/>
                <a:gd name="T10" fmla="*/ 578 w 587"/>
                <a:gd name="T11" fmla="*/ 2 h 96"/>
                <a:gd name="T12" fmla="*/ 577 w 587"/>
                <a:gd name="T13" fmla="*/ 5 h 96"/>
                <a:gd name="T14" fmla="*/ 585 w 587"/>
                <a:gd name="T15" fmla="*/ 9 h 96"/>
                <a:gd name="T16" fmla="*/ 587 w 587"/>
                <a:gd name="T17" fmla="*/ 6 h 96"/>
                <a:gd name="T18" fmla="*/ 578 w 587"/>
                <a:gd name="T19" fmla="*/ 2 h 96"/>
                <a:gd name="T20" fmla="*/ 4 w 587"/>
                <a:gd name="T21" fmla="*/ 0 h 96"/>
                <a:gd name="T22" fmla="*/ 0 w 587"/>
                <a:gd name="T23" fmla="*/ 2 h 96"/>
                <a:gd name="T24" fmla="*/ 8 w 587"/>
                <a:gd name="T25" fmla="*/ 17 h 96"/>
                <a:gd name="T26" fmla="*/ 12 w 587"/>
                <a:gd name="T27" fmla="*/ 14 h 96"/>
                <a:gd name="T28" fmla="*/ 4 w 587"/>
                <a:gd name="T29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87" h="96">
                  <a:moveTo>
                    <a:pt x="18" y="79"/>
                  </a:moveTo>
                  <a:cubicBezTo>
                    <a:pt x="15" y="95"/>
                    <a:pt x="15" y="95"/>
                    <a:pt x="15" y="95"/>
                  </a:cubicBezTo>
                  <a:cubicBezTo>
                    <a:pt x="16" y="96"/>
                    <a:pt x="18" y="96"/>
                    <a:pt x="19" y="96"/>
                  </a:cubicBezTo>
                  <a:cubicBezTo>
                    <a:pt x="22" y="80"/>
                    <a:pt x="22" y="80"/>
                    <a:pt x="22" y="80"/>
                  </a:cubicBezTo>
                  <a:cubicBezTo>
                    <a:pt x="21" y="80"/>
                    <a:pt x="20" y="79"/>
                    <a:pt x="18" y="79"/>
                  </a:cubicBezTo>
                  <a:moveTo>
                    <a:pt x="578" y="2"/>
                  </a:moveTo>
                  <a:cubicBezTo>
                    <a:pt x="578" y="3"/>
                    <a:pt x="577" y="4"/>
                    <a:pt x="577" y="5"/>
                  </a:cubicBezTo>
                  <a:cubicBezTo>
                    <a:pt x="585" y="9"/>
                    <a:pt x="585" y="9"/>
                    <a:pt x="585" y="9"/>
                  </a:cubicBezTo>
                  <a:cubicBezTo>
                    <a:pt x="586" y="8"/>
                    <a:pt x="586" y="7"/>
                    <a:pt x="587" y="6"/>
                  </a:cubicBezTo>
                  <a:cubicBezTo>
                    <a:pt x="578" y="2"/>
                    <a:pt x="578" y="2"/>
                    <a:pt x="578" y="2"/>
                  </a:cubicBezTo>
                  <a:moveTo>
                    <a:pt x="4" y="0"/>
                  </a:moveTo>
                  <a:cubicBezTo>
                    <a:pt x="3" y="0"/>
                    <a:pt x="1" y="1"/>
                    <a:pt x="0" y="2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6"/>
                    <a:pt x="11" y="15"/>
                    <a:pt x="12" y="14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" name="Freeform 20204"/>
            <p:cNvSpPr>
              <a:spLocks noEditPoints="1"/>
            </p:cNvSpPr>
            <p:nvPr/>
          </p:nvSpPr>
          <p:spPr bwMode="auto">
            <a:xfrm>
              <a:off x="6970824" y="-361042"/>
              <a:ext cx="90046" cy="725033"/>
            </a:xfrm>
            <a:custGeom>
              <a:avLst/>
              <a:gdLst>
                <a:gd name="T0" fmla="*/ 50 w 57"/>
                <a:gd name="T1" fmla="*/ 25 h 460"/>
                <a:gd name="T2" fmla="*/ 0 w 57"/>
                <a:gd name="T3" fmla="*/ 459 h 460"/>
                <a:gd name="T4" fmla="*/ 4 w 57"/>
                <a:gd name="T5" fmla="*/ 460 h 460"/>
                <a:gd name="T6" fmla="*/ 54 w 57"/>
                <a:gd name="T7" fmla="*/ 26 h 460"/>
                <a:gd name="T8" fmla="*/ 50 w 57"/>
                <a:gd name="T9" fmla="*/ 25 h 460"/>
                <a:gd name="T10" fmla="*/ 53 w 57"/>
                <a:gd name="T11" fmla="*/ 0 h 460"/>
                <a:gd name="T12" fmla="*/ 51 w 57"/>
                <a:gd name="T13" fmla="*/ 12 h 460"/>
                <a:gd name="T14" fmla="*/ 56 w 57"/>
                <a:gd name="T15" fmla="*/ 12 h 460"/>
                <a:gd name="T16" fmla="*/ 57 w 57"/>
                <a:gd name="T17" fmla="*/ 0 h 460"/>
                <a:gd name="T18" fmla="*/ 53 w 57"/>
                <a:gd name="T19" fmla="*/ 0 h 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460">
                  <a:moveTo>
                    <a:pt x="50" y="25"/>
                  </a:moveTo>
                  <a:cubicBezTo>
                    <a:pt x="0" y="459"/>
                    <a:pt x="0" y="459"/>
                    <a:pt x="0" y="459"/>
                  </a:cubicBezTo>
                  <a:cubicBezTo>
                    <a:pt x="1" y="459"/>
                    <a:pt x="3" y="460"/>
                    <a:pt x="4" y="460"/>
                  </a:cubicBezTo>
                  <a:cubicBezTo>
                    <a:pt x="54" y="26"/>
                    <a:pt x="54" y="26"/>
                    <a:pt x="54" y="26"/>
                  </a:cubicBezTo>
                  <a:cubicBezTo>
                    <a:pt x="53" y="26"/>
                    <a:pt x="51" y="26"/>
                    <a:pt x="50" y="25"/>
                  </a:cubicBezTo>
                  <a:moveTo>
                    <a:pt x="53" y="0"/>
                  </a:moveTo>
                  <a:cubicBezTo>
                    <a:pt x="51" y="12"/>
                    <a:pt x="51" y="12"/>
                    <a:pt x="51" y="12"/>
                  </a:cubicBezTo>
                  <a:cubicBezTo>
                    <a:pt x="53" y="12"/>
                    <a:pt x="54" y="12"/>
                    <a:pt x="56" y="12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5" y="0"/>
                    <a:pt x="54" y="0"/>
                    <a:pt x="53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Freeform 20205"/>
            <p:cNvSpPr/>
            <p:nvPr/>
          </p:nvSpPr>
          <p:spPr bwMode="auto">
            <a:xfrm>
              <a:off x="6101049" y="155886"/>
              <a:ext cx="387530" cy="124730"/>
            </a:xfrm>
            <a:custGeom>
              <a:avLst/>
              <a:gdLst>
                <a:gd name="T0" fmla="*/ 1 w 246"/>
                <a:gd name="T1" fmla="*/ 0 h 79"/>
                <a:gd name="T2" fmla="*/ 0 w 246"/>
                <a:gd name="T3" fmla="*/ 4 h 79"/>
                <a:gd name="T4" fmla="*/ 246 w 246"/>
                <a:gd name="T5" fmla="*/ 79 h 79"/>
                <a:gd name="T6" fmla="*/ 246 w 246"/>
                <a:gd name="T7" fmla="*/ 75 h 79"/>
                <a:gd name="T8" fmla="*/ 1 w 246"/>
                <a:gd name="T9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6" h="79">
                  <a:moveTo>
                    <a:pt x="1" y="0"/>
                  </a:moveTo>
                  <a:cubicBezTo>
                    <a:pt x="1" y="1"/>
                    <a:pt x="0" y="3"/>
                    <a:pt x="0" y="4"/>
                  </a:cubicBezTo>
                  <a:cubicBezTo>
                    <a:pt x="246" y="79"/>
                    <a:pt x="246" y="79"/>
                    <a:pt x="246" y="79"/>
                  </a:cubicBezTo>
                  <a:cubicBezTo>
                    <a:pt x="246" y="75"/>
                    <a:pt x="246" y="75"/>
                    <a:pt x="246" y="75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" name="Freeform 20206"/>
            <p:cNvSpPr/>
            <p:nvPr/>
          </p:nvSpPr>
          <p:spPr bwMode="auto">
            <a:xfrm>
              <a:off x="5613468" y="766194"/>
              <a:ext cx="102719" cy="200101"/>
            </a:xfrm>
            <a:custGeom>
              <a:avLst/>
              <a:gdLst>
                <a:gd name="T0" fmla="*/ 154 w 154"/>
                <a:gd name="T1" fmla="*/ 0 h 300"/>
                <a:gd name="T2" fmla="*/ 142 w 154"/>
                <a:gd name="T3" fmla="*/ 0 h 300"/>
                <a:gd name="T4" fmla="*/ 3 w 154"/>
                <a:gd name="T5" fmla="*/ 293 h 300"/>
                <a:gd name="T6" fmla="*/ 0 w 154"/>
                <a:gd name="T7" fmla="*/ 295 h 300"/>
                <a:gd name="T8" fmla="*/ 10 w 154"/>
                <a:gd name="T9" fmla="*/ 300 h 300"/>
                <a:gd name="T10" fmla="*/ 15 w 154"/>
                <a:gd name="T11" fmla="*/ 293 h 300"/>
                <a:gd name="T12" fmla="*/ 154 w 154"/>
                <a:gd name="T13" fmla="*/ 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4" h="300">
                  <a:moveTo>
                    <a:pt x="154" y="0"/>
                  </a:moveTo>
                  <a:lnTo>
                    <a:pt x="142" y="0"/>
                  </a:lnTo>
                  <a:lnTo>
                    <a:pt x="3" y="293"/>
                  </a:lnTo>
                  <a:lnTo>
                    <a:pt x="0" y="295"/>
                  </a:lnTo>
                  <a:lnTo>
                    <a:pt x="10" y="300"/>
                  </a:lnTo>
                  <a:lnTo>
                    <a:pt x="15" y="293"/>
                  </a:lnTo>
                  <a:lnTo>
                    <a:pt x="154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Freeform 20207"/>
            <p:cNvSpPr/>
            <p:nvPr/>
          </p:nvSpPr>
          <p:spPr bwMode="auto">
            <a:xfrm>
              <a:off x="5613468" y="766194"/>
              <a:ext cx="102719" cy="200101"/>
            </a:xfrm>
            <a:custGeom>
              <a:avLst/>
              <a:gdLst>
                <a:gd name="T0" fmla="*/ 154 w 154"/>
                <a:gd name="T1" fmla="*/ 0 h 300"/>
                <a:gd name="T2" fmla="*/ 142 w 154"/>
                <a:gd name="T3" fmla="*/ 0 h 300"/>
                <a:gd name="T4" fmla="*/ 3 w 154"/>
                <a:gd name="T5" fmla="*/ 293 h 300"/>
                <a:gd name="T6" fmla="*/ 0 w 154"/>
                <a:gd name="T7" fmla="*/ 295 h 300"/>
                <a:gd name="T8" fmla="*/ 10 w 154"/>
                <a:gd name="T9" fmla="*/ 300 h 300"/>
                <a:gd name="T10" fmla="*/ 15 w 154"/>
                <a:gd name="T11" fmla="*/ 293 h 300"/>
                <a:gd name="T12" fmla="*/ 154 w 154"/>
                <a:gd name="T13" fmla="*/ 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4" h="300">
                  <a:moveTo>
                    <a:pt x="154" y="0"/>
                  </a:moveTo>
                  <a:lnTo>
                    <a:pt x="142" y="0"/>
                  </a:lnTo>
                  <a:lnTo>
                    <a:pt x="3" y="293"/>
                  </a:lnTo>
                  <a:lnTo>
                    <a:pt x="0" y="295"/>
                  </a:lnTo>
                  <a:lnTo>
                    <a:pt x="10" y="300"/>
                  </a:lnTo>
                  <a:lnTo>
                    <a:pt x="15" y="293"/>
                  </a:lnTo>
                  <a:lnTo>
                    <a:pt x="154" y="0"/>
                  </a:ln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20208"/>
            <p:cNvSpPr/>
            <p:nvPr/>
          </p:nvSpPr>
          <p:spPr bwMode="auto">
            <a:xfrm>
              <a:off x="5708183" y="213915"/>
              <a:ext cx="271471" cy="552279"/>
            </a:xfrm>
            <a:custGeom>
              <a:avLst/>
              <a:gdLst>
                <a:gd name="T0" fmla="*/ 168 w 172"/>
                <a:gd name="T1" fmla="*/ 0 h 350"/>
                <a:gd name="T2" fmla="*/ 41 w 172"/>
                <a:gd name="T3" fmla="*/ 264 h 350"/>
                <a:gd name="T4" fmla="*/ 39 w 172"/>
                <a:gd name="T5" fmla="*/ 268 h 350"/>
                <a:gd name="T6" fmla="*/ 0 w 172"/>
                <a:gd name="T7" fmla="*/ 350 h 350"/>
                <a:gd name="T8" fmla="*/ 5 w 172"/>
                <a:gd name="T9" fmla="*/ 350 h 350"/>
                <a:gd name="T10" fmla="*/ 43 w 172"/>
                <a:gd name="T11" fmla="*/ 270 h 350"/>
                <a:gd name="T12" fmla="*/ 45 w 172"/>
                <a:gd name="T13" fmla="*/ 266 h 350"/>
                <a:gd name="T14" fmla="*/ 172 w 172"/>
                <a:gd name="T15" fmla="*/ 2 h 350"/>
                <a:gd name="T16" fmla="*/ 168 w 172"/>
                <a:gd name="T17" fmla="*/ 0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2" h="350">
                  <a:moveTo>
                    <a:pt x="168" y="0"/>
                  </a:moveTo>
                  <a:cubicBezTo>
                    <a:pt x="41" y="264"/>
                    <a:pt x="41" y="264"/>
                    <a:pt x="41" y="264"/>
                  </a:cubicBezTo>
                  <a:cubicBezTo>
                    <a:pt x="39" y="268"/>
                    <a:pt x="39" y="268"/>
                    <a:pt x="39" y="268"/>
                  </a:cubicBezTo>
                  <a:cubicBezTo>
                    <a:pt x="0" y="350"/>
                    <a:pt x="0" y="350"/>
                    <a:pt x="0" y="350"/>
                  </a:cubicBezTo>
                  <a:cubicBezTo>
                    <a:pt x="5" y="350"/>
                    <a:pt x="5" y="350"/>
                    <a:pt x="5" y="350"/>
                  </a:cubicBezTo>
                  <a:cubicBezTo>
                    <a:pt x="43" y="270"/>
                    <a:pt x="43" y="270"/>
                    <a:pt x="43" y="270"/>
                  </a:cubicBezTo>
                  <a:cubicBezTo>
                    <a:pt x="45" y="266"/>
                    <a:pt x="45" y="266"/>
                    <a:pt x="45" y="266"/>
                  </a:cubicBezTo>
                  <a:cubicBezTo>
                    <a:pt x="172" y="2"/>
                    <a:pt x="172" y="2"/>
                    <a:pt x="172" y="2"/>
                  </a:cubicBezTo>
                  <a:cubicBezTo>
                    <a:pt x="170" y="1"/>
                    <a:pt x="169" y="0"/>
                    <a:pt x="168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Freeform 20209"/>
            <p:cNvSpPr/>
            <p:nvPr/>
          </p:nvSpPr>
          <p:spPr bwMode="auto">
            <a:xfrm>
              <a:off x="6668004" y="327973"/>
              <a:ext cx="244791" cy="82042"/>
            </a:xfrm>
            <a:custGeom>
              <a:avLst/>
              <a:gdLst>
                <a:gd name="T0" fmla="*/ 0 w 155"/>
                <a:gd name="T1" fmla="*/ 0 h 52"/>
                <a:gd name="T2" fmla="*/ 0 w 155"/>
                <a:gd name="T3" fmla="*/ 5 h 52"/>
                <a:gd name="T4" fmla="*/ 154 w 155"/>
                <a:gd name="T5" fmla="*/ 52 h 52"/>
                <a:gd name="T6" fmla="*/ 155 w 155"/>
                <a:gd name="T7" fmla="*/ 48 h 52"/>
                <a:gd name="T8" fmla="*/ 0 w 155"/>
                <a:gd name="T9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5" h="52">
                  <a:moveTo>
                    <a:pt x="0" y="0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154" y="52"/>
                    <a:pt x="154" y="52"/>
                    <a:pt x="154" y="52"/>
                  </a:cubicBezTo>
                  <a:cubicBezTo>
                    <a:pt x="155" y="50"/>
                    <a:pt x="155" y="49"/>
                    <a:pt x="155" y="48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20210"/>
            <p:cNvSpPr>
              <a:spLocks noEditPoints="1"/>
            </p:cNvSpPr>
            <p:nvPr/>
          </p:nvSpPr>
          <p:spPr bwMode="auto">
            <a:xfrm>
              <a:off x="5982322" y="143213"/>
              <a:ext cx="685681" cy="192097"/>
            </a:xfrm>
            <a:custGeom>
              <a:avLst/>
              <a:gdLst>
                <a:gd name="T0" fmla="*/ 325 w 435"/>
                <a:gd name="T1" fmla="*/ 84 h 122"/>
                <a:gd name="T2" fmla="*/ 326 w 435"/>
                <a:gd name="T3" fmla="*/ 89 h 122"/>
                <a:gd name="T4" fmla="*/ 435 w 435"/>
                <a:gd name="T5" fmla="*/ 122 h 122"/>
                <a:gd name="T6" fmla="*/ 435 w 435"/>
                <a:gd name="T7" fmla="*/ 117 h 122"/>
                <a:gd name="T8" fmla="*/ 325 w 435"/>
                <a:gd name="T9" fmla="*/ 84 h 122"/>
                <a:gd name="T10" fmla="*/ 6 w 435"/>
                <a:gd name="T11" fmla="*/ 18 h 122"/>
                <a:gd name="T12" fmla="*/ 0 w 435"/>
                <a:gd name="T13" fmla="*/ 31 h 122"/>
                <a:gd name="T14" fmla="*/ 4 w 435"/>
                <a:gd name="T15" fmla="*/ 33 h 122"/>
                <a:gd name="T16" fmla="*/ 10 w 435"/>
                <a:gd name="T17" fmla="*/ 20 h 122"/>
                <a:gd name="T18" fmla="*/ 6 w 435"/>
                <a:gd name="T19" fmla="*/ 18 h 122"/>
                <a:gd name="T20" fmla="*/ 48 w 435"/>
                <a:gd name="T21" fmla="*/ 0 h 122"/>
                <a:gd name="T22" fmla="*/ 47 w 435"/>
                <a:gd name="T23" fmla="*/ 4 h 122"/>
                <a:gd name="T24" fmla="*/ 60 w 435"/>
                <a:gd name="T25" fmla="*/ 8 h 122"/>
                <a:gd name="T26" fmla="*/ 61 w 435"/>
                <a:gd name="T27" fmla="*/ 4 h 122"/>
                <a:gd name="T28" fmla="*/ 48 w 435"/>
                <a:gd name="T29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35" h="122">
                  <a:moveTo>
                    <a:pt x="325" y="84"/>
                  </a:moveTo>
                  <a:cubicBezTo>
                    <a:pt x="326" y="89"/>
                    <a:pt x="326" y="89"/>
                    <a:pt x="326" y="89"/>
                  </a:cubicBezTo>
                  <a:cubicBezTo>
                    <a:pt x="435" y="122"/>
                    <a:pt x="435" y="122"/>
                    <a:pt x="435" y="122"/>
                  </a:cubicBezTo>
                  <a:cubicBezTo>
                    <a:pt x="435" y="117"/>
                    <a:pt x="435" y="117"/>
                    <a:pt x="435" y="117"/>
                  </a:cubicBezTo>
                  <a:cubicBezTo>
                    <a:pt x="325" y="84"/>
                    <a:pt x="325" y="84"/>
                    <a:pt x="325" y="84"/>
                  </a:cubicBezTo>
                  <a:moveTo>
                    <a:pt x="6" y="18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2" y="31"/>
                    <a:pt x="3" y="32"/>
                    <a:pt x="4" y="33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7" y="19"/>
                    <a:pt x="6" y="18"/>
                  </a:cubicBezTo>
                  <a:moveTo>
                    <a:pt x="48" y="0"/>
                  </a:moveTo>
                  <a:cubicBezTo>
                    <a:pt x="48" y="1"/>
                    <a:pt x="47" y="2"/>
                    <a:pt x="47" y="4"/>
                  </a:cubicBezTo>
                  <a:cubicBezTo>
                    <a:pt x="60" y="8"/>
                    <a:pt x="60" y="8"/>
                    <a:pt x="60" y="8"/>
                  </a:cubicBezTo>
                  <a:cubicBezTo>
                    <a:pt x="60" y="6"/>
                    <a:pt x="61" y="5"/>
                    <a:pt x="61" y="4"/>
                  </a:cubicBezTo>
                  <a:cubicBezTo>
                    <a:pt x="48" y="0"/>
                    <a:pt x="48" y="0"/>
                    <a:pt x="48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20213"/>
            <p:cNvSpPr/>
            <p:nvPr/>
          </p:nvSpPr>
          <p:spPr bwMode="auto">
            <a:xfrm>
              <a:off x="6513926" y="-201628"/>
              <a:ext cx="154078" cy="83376"/>
            </a:xfrm>
            <a:custGeom>
              <a:avLst/>
              <a:gdLst>
                <a:gd name="T0" fmla="*/ 98 w 98"/>
                <a:gd name="T1" fmla="*/ 0 h 53"/>
                <a:gd name="T2" fmla="*/ 0 w 98"/>
                <a:gd name="T3" fmla="*/ 49 h 53"/>
                <a:gd name="T4" fmla="*/ 2 w 98"/>
                <a:gd name="T5" fmla="*/ 53 h 53"/>
                <a:gd name="T6" fmla="*/ 98 w 98"/>
                <a:gd name="T7" fmla="*/ 5 h 53"/>
                <a:gd name="T8" fmla="*/ 98 w 98"/>
                <a:gd name="T9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53">
                  <a:moveTo>
                    <a:pt x="98" y="0"/>
                  </a:moveTo>
                  <a:cubicBezTo>
                    <a:pt x="0" y="49"/>
                    <a:pt x="0" y="49"/>
                    <a:pt x="0" y="49"/>
                  </a:cubicBezTo>
                  <a:cubicBezTo>
                    <a:pt x="1" y="50"/>
                    <a:pt x="2" y="52"/>
                    <a:pt x="2" y="53"/>
                  </a:cubicBezTo>
                  <a:cubicBezTo>
                    <a:pt x="98" y="5"/>
                    <a:pt x="98" y="5"/>
                    <a:pt x="98" y="5"/>
                  </a:cubicBezTo>
                  <a:cubicBezTo>
                    <a:pt x="98" y="0"/>
                    <a:pt x="98" y="0"/>
                    <a:pt x="98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Freeform 20215"/>
            <p:cNvSpPr/>
            <p:nvPr/>
          </p:nvSpPr>
          <p:spPr bwMode="auto">
            <a:xfrm>
              <a:off x="6504588" y="-69561"/>
              <a:ext cx="163416" cy="179424"/>
            </a:xfrm>
            <a:custGeom>
              <a:avLst/>
              <a:gdLst>
                <a:gd name="T0" fmla="*/ 3 w 104"/>
                <a:gd name="T1" fmla="*/ 0 h 114"/>
                <a:gd name="T2" fmla="*/ 0 w 104"/>
                <a:gd name="T3" fmla="*/ 3 h 114"/>
                <a:gd name="T4" fmla="*/ 104 w 104"/>
                <a:gd name="T5" fmla="*/ 114 h 114"/>
                <a:gd name="T6" fmla="*/ 104 w 104"/>
                <a:gd name="T7" fmla="*/ 107 h 114"/>
                <a:gd name="T8" fmla="*/ 3 w 104"/>
                <a:gd name="T9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" h="114">
                  <a:moveTo>
                    <a:pt x="3" y="0"/>
                  </a:moveTo>
                  <a:cubicBezTo>
                    <a:pt x="3" y="1"/>
                    <a:pt x="1" y="2"/>
                    <a:pt x="0" y="3"/>
                  </a:cubicBezTo>
                  <a:cubicBezTo>
                    <a:pt x="104" y="114"/>
                    <a:pt x="104" y="114"/>
                    <a:pt x="104" y="114"/>
                  </a:cubicBezTo>
                  <a:cubicBezTo>
                    <a:pt x="104" y="107"/>
                    <a:pt x="104" y="107"/>
                    <a:pt x="104" y="107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Freeform 20216"/>
            <p:cNvSpPr>
              <a:spLocks noEditPoints="1"/>
            </p:cNvSpPr>
            <p:nvPr/>
          </p:nvSpPr>
          <p:spPr bwMode="auto">
            <a:xfrm>
              <a:off x="6515260" y="454036"/>
              <a:ext cx="808410" cy="548277"/>
            </a:xfrm>
            <a:custGeom>
              <a:avLst/>
              <a:gdLst>
                <a:gd name="T0" fmla="*/ 3 w 513"/>
                <a:gd name="T1" fmla="*/ 344 h 348"/>
                <a:gd name="T2" fmla="*/ 1 w 513"/>
                <a:gd name="T3" fmla="*/ 346 h 348"/>
                <a:gd name="T4" fmla="*/ 0 w 513"/>
                <a:gd name="T5" fmla="*/ 348 h 348"/>
                <a:gd name="T6" fmla="*/ 5 w 513"/>
                <a:gd name="T7" fmla="*/ 346 h 348"/>
                <a:gd name="T8" fmla="*/ 4 w 513"/>
                <a:gd name="T9" fmla="*/ 345 h 348"/>
                <a:gd name="T10" fmla="*/ 3 w 513"/>
                <a:gd name="T11" fmla="*/ 344 h 348"/>
                <a:gd name="T12" fmla="*/ 262 w 513"/>
                <a:gd name="T13" fmla="*/ 8 h 348"/>
                <a:gd name="T14" fmla="*/ 7 w 513"/>
                <a:gd name="T15" fmla="*/ 338 h 348"/>
                <a:gd name="T16" fmla="*/ 8 w 513"/>
                <a:gd name="T17" fmla="*/ 342 h 348"/>
                <a:gd name="T18" fmla="*/ 19 w 513"/>
                <a:gd name="T19" fmla="*/ 342 h 348"/>
                <a:gd name="T20" fmla="*/ 506 w 513"/>
                <a:gd name="T21" fmla="*/ 180 h 348"/>
                <a:gd name="T22" fmla="*/ 505 w 513"/>
                <a:gd name="T23" fmla="*/ 176 h 348"/>
                <a:gd name="T24" fmla="*/ 12 w 513"/>
                <a:gd name="T25" fmla="*/ 340 h 348"/>
                <a:gd name="T26" fmla="*/ 266 w 513"/>
                <a:gd name="T27" fmla="*/ 11 h 348"/>
                <a:gd name="T28" fmla="*/ 262 w 513"/>
                <a:gd name="T29" fmla="*/ 8 h 348"/>
                <a:gd name="T30" fmla="*/ 320 w 513"/>
                <a:gd name="T31" fmla="*/ 0 h 348"/>
                <a:gd name="T32" fmla="*/ 318 w 513"/>
                <a:gd name="T33" fmla="*/ 4 h 348"/>
                <a:gd name="T34" fmla="*/ 511 w 513"/>
                <a:gd name="T35" fmla="*/ 135 h 348"/>
                <a:gd name="T36" fmla="*/ 513 w 513"/>
                <a:gd name="T37" fmla="*/ 132 h 348"/>
                <a:gd name="T38" fmla="*/ 320 w 513"/>
                <a:gd name="T39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13" h="348">
                  <a:moveTo>
                    <a:pt x="3" y="344"/>
                  </a:moveTo>
                  <a:cubicBezTo>
                    <a:pt x="1" y="346"/>
                    <a:pt x="1" y="346"/>
                    <a:pt x="1" y="346"/>
                  </a:cubicBezTo>
                  <a:cubicBezTo>
                    <a:pt x="0" y="348"/>
                    <a:pt x="0" y="348"/>
                    <a:pt x="0" y="348"/>
                  </a:cubicBezTo>
                  <a:cubicBezTo>
                    <a:pt x="5" y="346"/>
                    <a:pt x="5" y="346"/>
                    <a:pt x="5" y="346"/>
                  </a:cubicBezTo>
                  <a:cubicBezTo>
                    <a:pt x="4" y="345"/>
                    <a:pt x="4" y="345"/>
                    <a:pt x="4" y="345"/>
                  </a:cubicBezTo>
                  <a:cubicBezTo>
                    <a:pt x="3" y="344"/>
                    <a:pt x="3" y="344"/>
                    <a:pt x="3" y="344"/>
                  </a:cubicBezTo>
                  <a:moveTo>
                    <a:pt x="262" y="8"/>
                  </a:moveTo>
                  <a:cubicBezTo>
                    <a:pt x="7" y="338"/>
                    <a:pt x="7" y="338"/>
                    <a:pt x="7" y="338"/>
                  </a:cubicBezTo>
                  <a:cubicBezTo>
                    <a:pt x="8" y="342"/>
                    <a:pt x="8" y="342"/>
                    <a:pt x="8" y="342"/>
                  </a:cubicBezTo>
                  <a:cubicBezTo>
                    <a:pt x="19" y="342"/>
                    <a:pt x="19" y="342"/>
                    <a:pt x="19" y="342"/>
                  </a:cubicBezTo>
                  <a:cubicBezTo>
                    <a:pt x="506" y="180"/>
                    <a:pt x="506" y="180"/>
                    <a:pt x="506" y="180"/>
                  </a:cubicBezTo>
                  <a:cubicBezTo>
                    <a:pt x="506" y="179"/>
                    <a:pt x="505" y="177"/>
                    <a:pt x="505" y="176"/>
                  </a:cubicBezTo>
                  <a:cubicBezTo>
                    <a:pt x="12" y="340"/>
                    <a:pt x="12" y="340"/>
                    <a:pt x="12" y="340"/>
                  </a:cubicBezTo>
                  <a:cubicBezTo>
                    <a:pt x="266" y="11"/>
                    <a:pt x="266" y="11"/>
                    <a:pt x="266" y="11"/>
                  </a:cubicBezTo>
                  <a:cubicBezTo>
                    <a:pt x="265" y="10"/>
                    <a:pt x="263" y="9"/>
                    <a:pt x="262" y="8"/>
                  </a:cubicBezTo>
                  <a:moveTo>
                    <a:pt x="320" y="0"/>
                  </a:moveTo>
                  <a:cubicBezTo>
                    <a:pt x="319" y="2"/>
                    <a:pt x="318" y="3"/>
                    <a:pt x="318" y="4"/>
                  </a:cubicBezTo>
                  <a:cubicBezTo>
                    <a:pt x="511" y="135"/>
                    <a:pt x="511" y="135"/>
                    <a:pt x="511" y="135"/>
                  </a:cubicBezTo>
                  <a:cubicBezTo>
                    <a:pt x="511" y="134"/>
                    <a:pt x="512" y="133"/>
                    <a:pt x="513" y="132"/>
                  </a:cubicBezTo>
                  <a:cubicBezTo>
                    <a:pt x="320" y="0"/>
                    <a:pt x="320" y="0"/>
                    <a:pt x="320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Freeform 20217"/>
            <p:cNvSpPr>
              <a:spLocks noEditPoints="1"/>
            </p:cNvSpPr>
            <p:nvPr/>
          </p:nvSpPr>
          <p:spPr bwMode="auto">
            <a:xfrm>
              <a:off x="6488579" y="-118253"/>
              <a:ext cx="17342" cy="44022"/>
            </a:xfrm>
            <a:custGeom>
              <a:avLst/>
              <a:gdLst>
                <a:gd name="T0" fmla="*/ 3 w 11"/>
                <a:gd name="T1" fmla="*/ 20 h 28"/>
                <a:gd name="T2" fmla="*/ 0 w 11"/>
                <a:gd name="T3" fmla="*/ 23 h 28"/>
                <a:gd name="T4" fmla="*/ 5 w 11"/>
                <a:gd name="T5" fmla="*/ 28 h 28"/>
                <a:gd name="T6" fmla="*/ 8 w 11"/>
                <a:gd name="T7" fmla="*/ 25 h 28"/>
                <a:gd name="T8" fmla="*/ 3 w 11"/>
                <a:gd name="T9" fmla="*/ 20 h 28"/>
                <a:gd name="T10" fmla="*/ 9 w 11"/>
                <a:gd name="T11" fmla="*/ 0 h 28"/>
                <a:gd name="T12" fmla="*/ 3 w 11"/>
                <a:gd name="T13" fmla="*/ 3 h 28"/>
                <a:gd name="T14" fmla="*/ 5 w 11"/>
                <a:gd name="T15" fmla="*/ 7 h 28"/>
                <a:gd name="T16" fmla="*/ 11 w 11"/>
                <a:gd name="T17" fmla="*/ 3 h 28"/>
                <a:gd name="T18" fmla="*/ 9 w 11"/>
                <a:gd name="T1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" h="28">
                  <a:moveTo>
                    <a:pt x="3" y="20"/>
                  </a:moveTo>
                  <a:cubicBezTo>
                    <a:pt x="2" y="21"/>
                    <a:pt x="1" y="22"/>
                    <a:pt x="0" y="23"/>
                  </a:cubicBezTo>
                  <a:cubicBezTo>
                    <a:pt x="5" y="28"/>
                    <a:pt x="5" y="28"/>
                    <a:pt x="5" y="28"/>
                  </a:cubicBezTo>
                  <a:cubicBezTo>
                    <a:pt x="6" y="27"/>
                    <a:pt x="7" y="26"/>
                    <a:pt x="8" y="25"/>
                  </a:cubicBezTo>
                  <a:cubicBezTo>
                    <a:pt x="3" y="20"/>
                    <a:pt x="3" y="20"/>
                    <a:pt x="3" y="20"/>
                  </a:cubicBezTo>
                  <a:moveTo>
                    <a:pt x="9" y="0"/>
                  </a:moveTo>
                  <a:cubicBezTo>
                    <a:pt x="3" y="3"/>
                    <a:pt x="3" y="3"/>
                    <a:pt x="3" y="3"/>
                  </a:cubicBezTo>
                  <a:cubicBezTo>
                    <a:pt x="4" y="4"/>
                    <a:pt x="5" y="5"/>
                    <a:pt x="5" y="7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2"/>
                    <a:pt x="10" y="1"/>
                    <a:pt x="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Freeform 20218"/>
            <p:cNvSpPr/>
            <p:nvPr/>
          </p:nvSpPr>
          <p:spPr bwMode="auto">
            <a:xfrm>
              <a:off x="6907459" y="-832614"/>
              <a:ext cx="16008" cy="11339"/>
            </a:xfrm>
            <a:custGeom>
              <a:avLst/>
              <a:gdLst>
                <a:gd name="T0" fmla="*/ 2 w 10"/>
                <a:gd name="T1" fmla="*/ 0 h 7"/>
                <a:gd name="T2" fmla="*/ 0 w 10"/>
                <a:gd name="T3" fmla="*/ 4 h 7"/>
                <a:gd name="T4" fmla="*/ 8 w 10"/>
                <a:gd name="T5" fmla="*/ 7 h 7"/>
                <a:gd name="T6" fmla="*/ 10 w 10"/>
                <a:gd name="T7" fmla="*/ 3 h 7"/>
                <a:gd name="T8" fmla="*/ 2 w 10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7">
                  <a:moveTo>
                    <a:pt x="2" y="0"/>
                  </a:moveTo>
                  <a:cubicBezTo>
                    <a:pt x="1" y="1"/>
                    <a:pt x="1" y="3"/>
                    <a:pt x="0" y="4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9" y="5"/>
                    <a:pt x="9" y="4"/>
                    <a:pt x="10" y="3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Freeform 20219"/>
            <p:cNvSpPr>
              <a:spLocks noEditPoints="1"/>
            </p:cNvSpPr>
            <p:nvPr/>
          </p:nvSpPr>
          <p:spPr bwMode="auto">
            <a:xfrm>
              <a:off x="5986992" y="-1158778"/>
              <a:ext cx="20677" cy="41354"/>
            </a:xfrm>
            <a:custGeom>
              <a:avLst/>
              <a:gdLst>
                <a:gd name="T0" fmla="*/ 2 w 13"/>
                <a:gd name="T1" fmla="*/ 18 h 26"/>
                <a:gd name="T2" fmla="*/ 0 w 13"/>
                <a:gd name="T3" fmla="*/ 22 h 26"/>
                <a:gd name="T4" fmla="*/ 6 w 13"/>
                <a:gd name="T5" fmla="*/ 24 h 26"/>
                <a:gd name="T6" fmla="*/ 12 w 13"/>
                <a:gd name="T7" fmla="*/ 26 h 26"/>
                <a:gd name="T8" fmla="*/ 13 w 13"/>
                <a:gd name="T9" fmla="*/ 22 h 26"/>
                <a:gd name="T10" fmla="*/ 2 w 13"/>
                <a:gd name="T11" fmla="*/ 18 h 26"/>
                <a:gd name="T12" fmla="*/ 12 w 13"/>
                <a:gd name="T13" fmla="*/ 0 h 26"/>
                <a:gd name="T14" fmla="*/ 0 w 13"/>
                <a:gd name="T15" fmla="*/ 4 h 26"/>
                <a:gd name="T16" fmla="*/ 1 w 13"/>
                <a:gd name="T17" fmla="*/ 8 h 26"/>
                <a:gd name="T18" fmla="*/ 13 w 13"/>
                <a:gd name="T19" fmla="*/ 4 h 26"/>
                <a:gd name="T20" fmla="*/ 12 w 13"/>
                <a:gd name="T21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" h="26">
                  <a:moveTo>
                    <a:pt x="2" y="18"/>
                  </a:moveTo>
                  <a:cubicBezTo>
                    <a:pt x="1" y="20"/>
                    <a:pt x="1" y="21"/>
                    <a:pt x="0" y="22"/>
                  </a:cubicBezTo>
                  <a:cubicBezTo>
                    <a:pt x="6" y="24"/>
                    <a:pt x="6" y="24"/>
                    <a:pt x="6" y="24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5"/>
                    <a:pt x="13" y="23"/>
                    <a:pt x="13" y="22"/>
                  </a:cubicBezTo>
                  <a:cubicBezTo>
                    <a:pt x="2" y="18"/>
                    <a:pt x="2" y="18"/>
                    <a:pt x="2" y="18"/>
                  </a:cubicBezTo>
                  <a:moveTo>
                    <a:pt x="12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1" y="5"/>
                    <a:pt x="1" y="6"/>
                    <a:pt x="1" y="8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3"/>
                    <a:pt x="12" y="2"/>
                    <a:pt x="12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Freeform 20223"/>
            <p:cNvSpPr/>
            <p:nvPr/>
          </p:nvSpPr>
          <p:spPr bwMode="auto">
            <a:xfrm>
              <a:off x="6026345" y="-1117424"/>
              <a:ext cx="641659" cy="214108"/>
            </a:xfrm>
            <a:custGeom>
              <a:avLst/>
              <a:gdLst>
                <a:gd name="T0" fmla="*/ 1 w 407"/>
                <a:gd name="T1" fmla="*/ 0 h 136"/>
                <a:gd name="T2" fmla="*/ 0 w 407"/>
                <a:gd name="T3" fmla="*/ 4 h 136"/>
                <a:gd name="T4" fmla="*/ 407 w 407"/>
                <a:gd name="T5" fmla="*/ 136 h 136"/>
                <a:gd name="T6" fmla="*/ 407 w 407"/>
                <a:gd name="T7" fmla="*/ 131 h 136"/>
                <a:gd name="T8" fmla="*/ 1 w 407"/>
                <a:gd name="T9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7" h="136">
                  <a:moveTo>
                    <a:pt x="1" y="0"/>
                  </a:moveTo>
                  <a:cubicBezTo>
                    <a:pt x="1" y="1"/>
                    <a:pt x="0" y="3"/>
                    <a:pt x="0" y="4"/>
                  </a:cubicBezTo>
                  <a:cubicBezTo>
                    <a:pt x="407" y="136"/>
                    <a:pt x="407" y="136"/>
                    <a:pt x="407" y="136"/>
                  </a:cubicBezTo>
                  <a:cubicBezTo>
                    <a:pt x="407" y="131"/>
                    <a:pt x="407" y="131"/>
                    <a:pt x="407" y="131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" name="Freeform 20224"/>
            <p:cNvSpPr/>
            <p:nvPr/>
          </p:nvSpPr>
          <p:spPr bwMode="auto">
            <a:xfrm>
              <a:off x="6668004" y="-739233"/>
              <a:ext cx="30015" cy="86710"/>
            </a:xfrm>
            <a:custGeom>
              <a:avLst/>
              <a:gdLst>
                <a:gd name="T0" fmla="*/ 15 w 19"/>
                <a:gd name="T1" fmla="*/ 0 h 55"/>
                <a:gd name="T2" fmla="*/ 0 w 19"/>
                <a:gd name="T3" fmla="*/ 42 h 55"/>
                <a:gd name="T4" fmla="*/ 0 w 19"/>
                <a:gd name="T5" fmla="*/ 55 h 55"/>
                <a:gd name="T6" fmla="*/ 19 w 19"/>
                <a:gd name="T7" fmla="*/ 1 h 55"/>
                <a:gd name="T8" fmla="*/ 15 w 19"/>
                <a:gd name="T9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55">
                  <a:moveTo>
                    <a:pt x="15" y="0"/>
                  </a:moveTo>
                  <a:cubicBezTo>
                    <a:pt x="0" y="42"/>
                    <a:pt x="0" y="42"/>
                    <a:pt x="0" y="42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9" y="1"/>
                    <a:pt x="19" y="1"/>
                    <a:pt x="19" y="1"/>
                  </a:cubicBezTo>
                  <a:cubicBezTo>
                    <a:pt x="17" y="1"/>
                    <a:pt x="16" y="0"/>
                    <a:pt x="1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" name="Freeform 20225"/>
            <p:cNvSpPr>
              <a:spLocks noEditPoints="1"/>
            </p:cNvSpPr>
            <p:nvPr/>
          </p:nvSpPr>
          <p:spPr bwMode="auto">
            <a:xfrm>
              <a:off x="5708183" y="-673200"/>
              <a:ext cx="959820" cy="731703"/>
            </a:xfrm>
            <a:custGeom>
              <a:avLst/>
              <a:gdLst>
                <a:gd name="T0" fmla="*/ 4 w 609"/>
                <a:gd name="T1" fmla="*/ 184 h 464"/>
                <a:gd name="T2" fmla="*/ 0 w 609"/>
                <a:gd name="T3" fmla="*/ 187 h 464"/>
                <a:gd name="T4" fmla="*/ 164 w 609"/>
                <a:gd name="T5" fmla="*/ 464 h 464"/>
                <a:gd name="T6" fmla="*/ 168 w 609"/>
                <a:gd name="T7" fmla="*/ 462 h 464"/>
                <a:gd name="T8" fmla="*/ 4 w 609"/>
                <a:gd name="T9" fmla="*/ 184 h 464"/>
                <a:gd name="T10" fmla="*/ 609 w 609"/>
                <a:gd name="T11" fmla="*/ 0 h 464"/>
                <a:gd name="T12" fmla="*/ 583 w 609"/>
                <a:gd name="T13" fmla="*/ 77 h 464"/>
                <a:gd name="T14" fmla="*/ 494 w 609"/>
                <a:gd name="T15" fmla="*/ 335 h 464"/>
                <a:gd name="T16" fmla="*/ 498 w 609"/>
                <a:gd name="T17" fmla="*/ 337 h 464"/>
                <a:gd name="T18" fmla="*/ 609 w 609"/>
                <a:gd name="T19" fmla="*/ 13 h 464"/>
                <a:gd name="T20" fmla="*/ 609 w 609"/>
                <a:gd name="T21" fmla="*/ 0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09" h="464">
                  <a:moveTo>
                    <a:pt x="4" y="184"/>
                  </a:moveTo>
                  <a:cubicBezTo>
                    <a:pt x="3" y="185"/>
                    <a:pt x="2" y="186"/>
                    <a:pt x="0" y="187"/>
                  </a:cubicBezTo>
                  <a:cubicBezTo>
                    <a:pt x="164" y="464"/>
                    <a:pt x="164" y="464"/>
                    <a:pt x="164" y="464"/>
                  </a:cubicBezTo>
                  <a:cubicBezTo>
                    <a:pt x="165" y="463"/>
                    <a:pt x="166" y="462"/>
                    <a:pt x="168" y="462"/>
                  </a:cubicBezTo>
                  <a:cubicBezTo>
                    <a:pt x="4" y="184"/>
                    <a:pt x="4" y="184"/>
                    <a:pt x="4" y="184"/>
                  </a:cubicBezTo>
                  <a:moveTo>
                    <a:pt x="609" y="0"/>
                  </a:moveTo>
                  <a:cubicBezTo>
                    <a:pt x="583" y="77"/>
                    <a:pt x="583" y="77"/>
                    <a:pt x="583" y="77"/>
                  </a:cubicBezTo>
                  <a:cubicBezTo>
                    <a:pt x="494" y="335"/>
                    <a:pt x="494" y="335"/>
                    <a:pt x="494" y="335"/>
                  </a:cubicBezTo>
                  <a:cubicBezTo>
                    <a:pt x="495" y="336"/>
                    <a:pt x="497" y="336"/>
                    <a:pt x="498" y="337"/>
                  </a:cubicBezTo>
                  <a:cubicBezTo>
                    <a:pt x="609" y="13"/>
                    <a:pt x="609" y="13"/>
                    <a:pt x="609" y="13"/>
                  </a:cubicBezTo>
                  <a:cubicBezTo>
                    <a:pt x="609" y="0"/>
                    <a:pt x="609" y="0"/>
                    <a:pt x="60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" name="Freeform 20231"/>
            <p:cNvSpPr>
              <a:spLocks noEditPoints="1"/>
            </p:cNvSpPr>
            <p:nvPr/>
          </p:nvSpPr>
          <p:spPr bwMode="auto">
            <a:xfrm>
              <a:off x="7470411" y="-1270835"/>
              <a:ext cx="446226" cy="1121233"/>
            </a:xfrm>
            <a:custGeom>
              <a:avLst/>
              <a:gdLst>
                <a:gd name="T0" fmla="*/ 13 w 283"/>
                <a:gd name="T1" fmla="*/ 23 h 711"/>
                <a:gd name="T2" fmla="*/ 9 w 283"/>
                <a:gd name="T3" fmla="*/ 24 h 711"/>
                <a:gd name="T4" fmla="*/ 276 w 283"/>
                <a:gd name="T5" fmla="*/ 701 h 711"/>
                <a:gd name="T6" fmla="*/ 279 w 283"/>
                <a:gd name="T7" fmla="*/ 711 h 711"/>
                <a:gd name="T8" fmla="*/ 283 w 283"/>
                <a:gd name="T9" fmla="*/ 709 h 711"/>
                <a:gd name="T10" fmla="*/ 283 w 283"/>
                <a:gd name="T11" fmla="*/ 709 h 711"/>
                <a:gd name="T12" fmla="*/ 13 w 283"/>
                <a:gd name="T13" fmla="*/ 23 h 711"/>
                <a:gd name="T14" fmla="*/ 4 w 283"/>
                <a:gd name="T15" fmla="*/ 0 h 711"/>
                <a:gd name="T16" fmla="*/ 0 w 283"/>
                <a:gd name="T17" fmla="*/ 1 h 711"/>
                <a:gd name="T18" fmla="*/ 5 w 283"/>
                <a:gd name="T19" fmla="*/ 12 h 711"/>
                <a:gd name="T20" fmla="*/ 9 w 283"/>
                <a:gd name="T21" fmla="*/ 11 h 711"/>
                <a:gd name="T22" fmla="*/ 4 w 283"/>
                <a:gd name="T23" fmla="*/ 0 h 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83" h="711">
                  <a:moveTo>
                    <a:pt x="13" y="23"/>
                  </a:moveTo>
                  <a:cubicBezTo>
                    <a:pt x="12" y="23"/>
                    <a:pt x="11" y="24"/>
                    <a:pt x="9" y="24"/>
                  </a:cubicBezTo>
                  <a:cubicBezTo>
                    <a:pt x="276" y="701"/>
                    <a:pt x="276" y="701"/>
                    <a:pt x="276" y="701"/>
                  </a:cubicBezTo>
                  <a:cubicBezTo>
                    <a:pt x="279" y="711"/>
                    <a:pt x="279" y="711"/>
                    <a:pt x="279" y="711"/>
                  </a:cubicBezTo>
                  <a:cubicBezTo>
                    <a:pt x="283" y="709"/>
                    <a:pt x="283" y="709"/>
                    <a:pt x="283" y="709"/>
                  </a:cubicBezTo>
                  <a:cubicBezTo>
                    <a:pt x="283" y="709"/>
                    <a:pt x="283" y="709"/>
                    <a:pt x="283" y="709"/>
                  </a:cubicBezTo>
                  <a:cubicBezTo>
                    <a:pt x="13" y="23"/>
                    <a:pt x="13" y="23"/>
                    <a:pt x="13" y="23"/>
                  </a:cubicBezTo>
                  <a:moveTo>
                    <a:pt x="4" y="0"/>
                  </a:moveTo>
                  <a:cubicBezTo>
                    <a:pt x="3" y="0"/>
                    <a:pt x="2" y="1"/>
                    <a:pt x="0" y="1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6" y="12"/>
                    <a:pt x="7" y="11"/>
                    <a:pt x="9" y="11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" name="Freeform 20252"/>
            <p:cNvSpPr/>
            <p:nvPr/>
          </p:nvSpPr>
          <p:spPr bwMode="auto">
            <a:xfrm>
              <a:off x="4294132" y="-731229"/>
              <a:ext cx="64700" cy="64032"/>
            </a:xfrm>
            <a:custGeom>
              <a:avLst/>
              <a:gdLst>
                <a:gd name="T0" fmla="*/ 21 w 41"/>
                <a:gd name="T1" fmla="*/ 0 h 41"/>
                <a:gd name="T2" fmla="*/ 20 w 41"/>
                <a:gd name="T3" fmla="*/ 0 h 41"/>
                <a:gd name="T4" fmla="*/ 13 w 41"/>
                <a:gd name="T5" fmla="*/ 1 h 41"/>
                <a:gd name="T6" fmla="*/ 9 w 41"/>
                <a:gd name="T7" fmla="*/ 3 h 41"/>
                <a:gd name="T8" fmla="*/ 6 w 41"/>
                <a:gd name="T9" fmla="*/ 5 h 41"/>
                <a:gd name="T10" fmla="*/ 4 w 41"/>
                <a:gd name="T11" fmla="*/ 9 h 41"/>
                <a:gd name="T12" fmla="*/ 2 w 41"/>
                <a:gd name="T13" fmla="*/ 13 h 41"/>
                <a:gd name="T14" fmla="*/ 0 w 41"/>
                <a:gd name="T15" fmla="*/ 17 h 41"/>
                <a:gd name="T16" fmla="*/ 0 w 41"/>
                <a:gd name="T17" fmla="*/ 21 h 41"/>
                <a:gd name="T18" fmla="*/ 1 w 41"/>
                <a:gd name="T19" fmla="*/ 27 h 41"/>
                <a:gd name="T20" fmla="*/ 3 w 41"/>
                <a:gd name="T21" fmla="*/ 31 h 41"/>
                <a:gd name="T22" fmla="*/ 11 w 41"/>
                <a:gd name="T23" fmla="*/ 38 h 41"/>
                <a:gd name="T24" fmla="*/ 15 w 41"/>
                <a:gd name="T25" fmla="*/ 40 h 41"/>
                <a:gd name="T26" fmla="*/ 21 w 41"/>
                <a:gd name="T27" fmla="*/ 41 h 41"/>
                <a:gd name="T28" fmla="*/ 21 w 41"/>
                <a:gd name="T29" fmla="*/ 41 h 41"/>
                <a:gd name="T30" fmla="*/ 22 w 41"/>
                <a:gd name="T31" fmla="*/ 41 h 41"/>
                <a:gd name="T32" fmla="*/ 26 w 41"/>
                <a:gd name="T33" fmla="*/ 40 h 41"/>
                <a:gd name="T34" fmla="*/ 33 w 41"/>
                <a:gd name="T35" fmla="*/ 37 h 41"/>
                <a:gd name="T36" fmla="*/ 36 w 41"/>
                <a:gd name="T37" fmla="*/ 34 h 41"/>
                <a:gd name="T38" fmla="*/ 41 w 41"/>
                <a:gd name="T39" fmla="*/ 26 h 41"/>
                <a:gd name="T40" fmla="*/ 41 w 41"/>
                <a:gd name="T41" fmla="*/ 22 h 41"/>
                <a:gd name="T42" fmla="*/ 41 w 41"/>
                <a:gd name="T43" fmla="*/ 20 h 41"/>
                <a:gd name="T44" fmla="*/ 40 w 41"/>
                <a:gd name="T45" fmla="*/ 12 h 41"/>
                <a:gd name="T46" fmla="*/ 37 w 41"/>
                <a:gd name="T47" fmla="*/ 9 h 41"/>
                <a:gd name="T48" fmla="*/ 21 w 41"/>
                <a:gd name="T49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1" h="41">
                  <a:moveTo>
                    <a:pt x="21" y="0"/>
                  </a:moveTo>
                  <a:cubicBezTo>
                    <a:pt x="21" y="0"/>
                    <a:pt x="20" y="0"/>
                    <a:pt x="20" y="0"/>
                  </a:cubicBezTo>
                  <a:cubicBezTo>
                    <a:pt x="18" y="0"/>
                    <a:pt x="15" y="0"/>
                    <a:pt x="13" y="1"/>
                  </a:cubicBezTo>
                  <a:cubicBezTo>
                    <a:pt x="12" y="2"/>
                    <a:pt x="10" y="2"/>
                    <a:pt x="9" y="3"/>
                  </a:cubicBezTo>
                  <a:cubicBezTo>
                    <a:pt x="8" y="4"/>
                    <a:pt x="7" y="5"/>
                    <a:pt x="6" y="5"/>
                  </a:cubicBezTo>
                  <a:cubicBezTo>
                    <a:pt x="5" y="6"/>
                    <a:pt x="4" y="8"/>
                    <a:pt x="4" y="9"/>
                  </a:cubicBezTo>
                  <a:cubicBezTo>
                    <a:pt x="3" y="10"/>
                    <a:pt x="2" y="11"/>
                    <a:pt x="2" y="13"/>
                  </a:cubicBezTo>
                  <a:cubicBezTo>
                    <a:pt x="1" y="14"/>
                    <a:pt x="1" y="15"/>
                    <a:pt x="0" y="17"/>
                  </a:cubicBezTo>
                  <a:cubicBezTo>
                    <a:pt x="0" y="18"/>
                    <a:pt x="0" y="19"/>
                    <a:pt x="0" y="21"/>
                  </a:cubicBezTo>
                  <a:cubicBezTo>
                    <a:pt x="0" y="23"/>
                    <a:pt x="0" y="25"/>
                    <a:pt x="1" y="27"/>
                  </a:cubicBezTo>
                  <a:cubicBezTo>
                    <a:pt x="2" y="28"/>
                    <a:pt x="2" y="30"/>
                    <a:pt x="3" y="31"/>
                  </a:cubicBezTo>
                  <a:cubicBezTo>
                    <a:pt x="5" y="34"/>
                    <a:pt x="7" y="37"/>
                    <a:pt x="11" y="38"/>
                  </a:cubicBezTo>
                  <a:cubicBezTo>
                    <a:pt x="12" y="39"/>
                    <a:pt x="13" y="40"/>
                    <a:pt x="15" y="40"/>
                  </a:cubicBezTo>
                  <a:cubicBezTo>
                    <a:pt x="16" y="41"/>
                    <a:pt x="18" y="41"/>
                    <a:pt x="21" y="41"/>
                  </a:cubicBezTo>
                  <a:cubicBezTo>
                    <a:pt x="21" y="41"/>
                    <a:pt x="21" y="41"/>
                    <a:pt x="21" y="41"/>
                  </a:cubicBezTo>
                  <a:cubicBezTo>
                    <a:pt x="21" y="41"/>
                    <a:pt x="22" y="41"/>
                    <a:pt x="22" y="41"/>
                  </a:cubicBezTo>
                  <a:cubicBezTo>
                    <a:pt x="24" y="41"/>
                    <a:pt x="25" y="41"/>
                    <a:pt x="26" y="40"/>
                  </a:cubicBezTo>
                  <a:cubicBezTo>
                    <a:pt x="29" y="40"/>
                    <a:pt x="31" y="38"/>
                    <a:pt x="33" y="37"/>
                  </a:cubicBezTo>
                  <a:cubicBezTo>
                    <a:pt x="34" y="36"/>
                    <a:pt x="35" y="35"/>
                    <a:pt x="36" y="34"/>
                  </a:cubicBezTo>
                  <a:cubicBezTo>
                    <a:pt x="38" y="32"/>
                    <a:pt x="40" y="29"/>
                    <a:pt x="41" y="26"/>
                  </a:cubicBezTo>
                  <a:cubicBezTo>
                    <a:pt x="41" y="24"/>
                    <a:pt x="41" y="23"/>
                    <a:pt x="41" y="22"/>
                  </a:cubicBezTo>
                  <a:cubicBezTo>
                    <a:pt x="41" y="21"/>
                    <a:pt x="41" y="21"/>
                    <a:pt x="41" y="20"/>
                  </a:cubicBezTo>
                  <a:cubicBezTo>
                    <a:pt x="41" y="17"/>
                    <a:pt x="41" y="15"/>
                    <a:pt x="40" y="12"/>
                  </a:cubicBezTo>
                  <a:cubicBezTo>
                    <a:pt x="39" y="11"/>
                    <a:pt x="38" y="10"/>
                    <a:pt x="37" y="9"/>
                  </a:cubicBezTo>
                  <a:cubicBezTo>
                    <a:pt x="34" y="3"/>
                    <a:pt x="28" y="0"/>
                    <a:pt x="2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" name="Freeform 20253"/>
            <p:cNvSpPr/>
            <p:nvPr/>
          </p:nvSpPr>
          <p:spPr bwMode="auto">
            <a:xfrm>
              <a:off x="4762370" y="-994696"/>
              <a:ext cx="64700" cy="64700"/>
            </a:xfrm>
            <a:custGeom>
              <a:avLst/>
              <a:gdLst>
                <a:gd name="T0" fmla="*/ 20 w 41"/>
                <a:gd name="T1" fmla="*/ 0 h 41"/>
                <a:gd name="T2" fmla="*/ 20 w 41"/>
                <a:gd name="T3" fmla="*/ 0 h 41"/>
                <a:gd name="T4" fmla="*/ 0 w 41"/>
                <a:gd name="T5" fmla="*/ 21 h 41"/>
                <a:gd name="T6" fmla="*/ 1 w 41"/>
                <a:gd name="T7" fmla="*/ 28 h 41"/>
                <a:gd name="T8" fmla="*/ 3 w 41"/>
                <a:gd name="T9" fmla="*/ 32 h 41"/>
                <a:gd name="T10" fmla="*/ 19 w 41"/>
                <a:gd name="T11" fmla="*/ 41 h 41"/>
                <a:gd name="T12" fmla="*/ 20 w 41"/>
                <a:gd name="T13" fmla="*/ 41 h 41"/>
                <a:gd name="T14" fmla="*/ 21 w 41"/>
                <a:gd name="T15" fmla="*/ 41 h 41"/>
                <a:gd name="T16" fmla="*/ 24 w 41"/>
                <a:gd name="T17" fmla="*/ 41 h 41"/>
                <a:gd name="T18" fmla="*/ 32 w 41"/>
                <a:gd name="T19" fmla="*/ 38 h 41"/>
                <a:gd name="T20" fmla="*/ 35 w 41"/>
                <a:gd name="T21" fmla="*/ 35 h 41"/>
                <a:gd name="T22" fmla="*/ 41 w 41"/>
                <a:gd name="T23" fmla="*/ 21 h 41"/>
                <a:gd name="T24" fmla="*/ 20 w 41"/>
                <a:gd name="T25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" h="41">
                  <a:moveTo>
                    <a:pt x="20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9" y="0"/>
                    <a:pt x="0" y="10"/>
                    <a:pt x="0" y="21"/>
                  </a:cubicBezTo>
                  <a:cubicBezTo>
                    <a:pt x="0" y="24"/>
                    <a:pt x="0" y="26"/>
                    <a:pt x="1" y="28"/>
                  </a:cubicBezTo>
                  <a:cubicBezTo>
                    <a:pt x="2" y="30"/>
                    <a:pt x="2" y="31"/>
                    <a:pt x="3" y="32"/>
                  </a:cubicBezTo>
                  <a:cubicBezTo>
                    <a:pt x="7" y="37"/>
                    <a:pt x="13" y="41"/>
                    <a:pt x="19" y="41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21" y="41"/>
                    <a:pt x="21" y="41"/>
                    <a:pt x="21" y="41"/>
                  </a:cubicBezTo>
                  <a:cubicBezTo>
                    <a:pt x="22" y="41"/>
                    <a:pt x="23" y="41"/>
                    <a:pt x="24" y="41"/>
                  </a:cubicBezTo>
                  <a:cubicBezTo>
                    <a:pt x="27" y="41"/>
                    <a:pt x="29" y="40"/>
                    <a:pt x="32" y="38"/>
                  </a:cubicBezTo>
                  <a:cubicBezTo>
                    <a:pt x="33" y="37"/>
                    <a:pt x="34" y="36"/>
                    <a:pt x="35" y="35"/>
                  </a:cubicBezTo>
                  <a:cubicBezTo>
                    <a:pt x="39" y="32"/>
                    <a:pt x="41" y="26"/>
                    <a:pt x="41" y="21"/>
                  </a:cubicBezTo>
                  <a:cubicBezTo>
                    <a:pt x="41" y="9"/>
                    <a:pt x="32" y="0"/>
                    <a:pt x="20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" name="Freeform 20254"/>
            <p:cNvSpPr/>
            <p:nvPr/>
          </p:nvSpPr>
          <p:spPr bwMode="auto">
            <a:xfrm>
              <a:off x="5434044" y="-550471"/>
              <a:ext cx="126064" cy="128065"/>
            </a:xfrm>
            <a:custGeom>
              <a:avLst/>
              <a:gdLst>
                <a:gd name="T0" fmla="*/ 40 w 80"/>
                <a:gd name="T1" fmla="*/ 0 h 81"/>
                <a:gd name="T2" fmla="*/ 39 w 80"/>
                <a:gd name="T3" fmla="*/ 0 h 81"/>
                <a:gd name="T4" fmla="*/ 2 w 80"/>
                <a:gd name="T5" fmla="*/ 28 h 81"/>
                <a:gd name="T6" fmla="*/ 1 w 80"/>
                <a:gd name="T7" fmla="*/ 32 h 81"/>
                <a:gd name="T8" fmla="*/ 0 w 80"/>
                <a:gd name="T9" fmla="*/ 41 h 81"/>
                <a:gd name="T10" fmla="*/ 4 w 80"/>
                <a:gd name="T11" fmla="*/ 59 h 81"/>
                <a:gd name="T12" fmla="*/ 6 w 80"/>
                <a:gd name="T13" fmla="*/ 63 h 81"/>
                <a:gd name="T14" fmla="*/ 33 w 80"/>
                <a:gd name="T15" fmla="*/ 80 h 81"/>
                <a:gd name="T16" fmla="*/ 37 w 80"/>
                <a:gd name="T17" fmla="*/ 81 h 81"/>
                <a:gd name="T18" fmla="*/ 40 w 80"/>
                <a:gd name="T19" fmla="*/ 81 h 81"/>
                <a:gd name="T20" fmla="*/ 41 w 80"/>
                <a:gd name="T21" fmla="*/ 81 h 81"/>
                <a:gd name="T22" fmla="*/ 77 w 80"/>
                <a:gd name="T23" fmla="*/ 56 h 81"/>
                <a:gd name="T24" fmla="*/ 79 w 80"/>
                <a:gd name="T25" fmla="*/ 51 h 81"/>
                <a:gd name="T26" fmla="*/ 80 w 80"/>
                <a:gd name="T27" fmla="*/ 40 h 81"/>
                <a:gd name="T28" fmla="*/ 79 w 80"/>
                <a:gd name="T29" fmla="*/ 31 h 81"/>
                <a:gd name="T30" fmla="*/ 78 w 80"/>
                <a:gd name="T31" fmla="*/ 27 h 81"/>
                <a:gd name="T32" fmla="*/ 64 w 80"/>
                <a:gd name="T33" fmla="*/ 8 h 81"/>
                <a:gd name="T34" fmla="*/ 60 w 80"/>
                <a:gd name="T35" fmla="*/ 6 h 81"/>
                <a:gd name="T36" fmla="*/ 40 w 80"/>
                <a:gd name="T37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0" h="81">
                  <a:moveTo>
                    <a:pt x="40" y="0"/>
                  </a:moveTo>
                  <a:cubicBezTo>
                    <a:pt x="40" y="0"/>
                    <a:pt x="39" y="0"/>
                    <a:pt x="39" y="0"/>
                  </a:cubicBezTo>
                  <a:cubicBezTo>
                    <a:pt x="22" y="1"/>
                    <a:pt x="7" y="12"/>
                    <a:pt x="2" y="28"/>
                  </a:cubicBezTo>
                  <a:cubicBezTo>
                    <a:pt x="1" y="29"/>
                    <a:pt x="1" y="31"/>
                    <a:pt x="1" y="32"/>
                  </a:cubicBezTo>
                  <a:cubicBezTo>
                    <a:pt x="0" y="35"/>
                    <a:pt x="0" y="38"/>
                    <a:pt x="0" y="41"/>
                  </a:cubicBezTo>
                  <a:cubicBezTo>
                    <a:pt x="0" y="48"/>
                    <a:pt x="1" y="54"/>
                    <a:pt x="4" y="59"/>
                  </a:cubicBezTo>
                  <a:cubicBezTo>
                    <a:pt x="5" y="60"/>
                    <a:pt x="5" y="61"/>
                    <a:pt x="6" y="63"/>
                  </a:cubicBezTo>
                  <a:cubicBezTo>
                    <a:pt x="12" y="72"/>
                    <a:pt x="22" y="78"/>
                    <a:pt x="33" y="80"/>
                  </a:cubicBezTo>
                  <a:cubicBezTo>
                    <a:pt x="34" y="80"/>
                    <a:pt x="36" y="81"/>
                    <a:pt x="37" y="81"/>
                  </a:cubicBezTo>
                  <a:cubicBezTo>
                    <a:pt x="38" y="81"/>
                    <a:pt x="39" y="81"/>
                    <a:pt x="40" y="81"/>
                  </a:cubicBezTo>
                  <a:cubicBezTo>
                    <a:pt x="40" y="81"/>
                    <a:pt x="40" y="81"/>
                    <a:pt x="41" y="81"/>
                  </a:cubicBezTo>
                  <a:cubicBezTo>
                    <a:pt x="57" y="81"/>
                    <a:pt x="71" y="70"/>
                    <a:pt x="77" y="56"/>
                  </a:cubicBezTo>
                  <a:cubicBezTo>
                    <a:pt x="78" y="54"/>
                    <a:pt x="78" y="53"/>
                    <a:pt x="79" y="51"/>
                  </a:cubicBezTo>
                  <a:cubicBezTo>
                    <a:pt x="80" y="48"/>
                    <a:pt x="80" y="44"/>
                    <a:pt x="80" y="40"/>
                  </a:cubicBezTo>
                  <a:cubicBezTo>
                    <a:pt x="80" y="37"/>
                    <a:pt x="80" y="34"/>
                    <a:pt x="79" y="31"/>
                  </a:cubicBezTo>
                  <a:cubicBezTo>
                    <a:pt x="79" y="30"/>
                    <a:pt x="78" y="29"/>
                    <a:pt x="78" y="27"/>
                  </a:cubicBezTo>
                  <a:cubicBezTo>
                    <a:pt x="75" y="20"/>
                    <a:pt x="70" y="13"/>
                    <a:pt x="64" y="8"/>
                  </a:cubicBezTo>
                  <a:cubicBezTo>
                    <a:pt x="62" y="7"/>
                    <a:pt x="61" y="7"/>
                    <a:pt x="60" y="6"/>
                  </a:cubicBezTo>
                  <a:cubicBezTo>
                    <a:pt x="54" y="2"/>
                    <a:pt x="47" y="0"/>
                    <a:pt x="40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" name="Freeform 20256"/>
            <p:cNvSpPr/>
            <p:nvPr/>
          </p:nvSpPr>
          <p:spPr bwMode="auto">
            <a:xfrm>
              <a:off x="4830405" y="-142265"/>
              <a:ext cx="99384" cy="99384"/>
            </a:xfrm>
            <a:custGeom>
              <a:avLst/>
              <a:gdLst>
                <a:gd name="T0" fmla="*/ 31 w 63"/>
                <a:gd name="T1" fmla="*/ 0 h 63"/>
                <a:gd name="T2" fmla="*/ 31 w 63"/>
                <a:gd name="T3" fmla="*/ 0 h 63"/>
                <a:gd name="T4" fmla="*/ 30 w 63"/>
                <a:gd name="T5" fmla="*/ 0 h 63"/>
                <a:gd name="T6" fmla="*/ 26 w 63"/>
                <a:gd name="T7" fmla="*/ 0 h 63"/>
                <a:gd name="T8" fmla="*/ 12 w 63"/>
                <a:gd name="T9" fmla="*/ 6 h 63"/>
                <a:gd name="T10" fmla="*/ 9 w 63"/>
                <a:gd name="T11" fmla="*/ 9 h 63"/>
                <a:gd name="T12" fmla="*/ 0 w 63"/>
                <a:gd name="T13" fmla="*/ 32 h 63"/>
                <a:gd name="T14" fmla="*/ 14 w 63"/>
                <a:gd name="T15" fmla="*/ 58 h 63"/>
                <a:gd name="T16" fmla="*/ 18 w 63"/>
                <a:gd name="T17" fmla="*/ 60 h 63"/>
                <a:gd name="T18" fmla="*/ 31 w 63"/>
                <a:gd name="T19" fmla="*/ 63 h 63"/>
                <a:gd name="T20" fmla="*/ 31 w 63"/>
                <a:gd name="T21" fmla="*/ 63 h 63"/>
                <a:gd name="T22" fmla="*/ 32 w 63"/>
                <a:gd name="T23" fmla="*/ 63 h 63"/>
                <a:gd name="T24" fmla="*/ 35 w 63"/>
                <a:gd name="T25" fmla="*/ 63 h 63"/>
                <a:gd name="T26" fmla="*/ 52 w 63"/>
                <a:gd name="T27" fmla="*/ 55 h 63"/>
                <a:gd name="T28" fmla="*/ 55 w 63"/>
                <a:gd name="T29" fmla="*/ 52 h 63"/>
                <a:gd name="T30" fmla="*/ 63 w 63"/>
                <a:gd name="T31" fmla="*/ 31 h 63"/>
                <a:gd name="T32" fmla="*/ 58 w 63"/>
                <a:gd name="T33" fmla="*/ 15 h 63"/>
                <a:gd name="T34" fmla="*/ 56 w 63"/>
                <a:gd name="T35" fmla="*/ 12 h 63"/>
                <a:gd name="T36" fmla="*/ 47 w 63"/>
                <a:gd name="T37" fmla="*/ 4 h 63"/>
                <a:gd name="T38" fmla="*/ 43 w 63"/>
                <a:gd name="T39" fmla="*/ 2 h 63"/>
                <a:gd name="T40" fmla="*/ 31 w 63"/>
                <a:gd name="T41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3" h="63">
                  <a:moveTo>
                    <a:pt x="31" y="0"/>
                  </a:moveTo>
                  <a:cubicBezTo>
                    <a:pt x="31" y="0"/>
                    <a:pt x="31" y="0"/>
                    <a:pt x="31" y="0"/>
                  </a:cubicBezTo>
                  <a:cubicBezTo>
                    <a:pt x="31" y="0"/>
                    <a:pt x="30" y="0"/>
                    <a:pt x="30" y="0"/>
                  </a:cubicBezTo>
                  <a:cubicBezTo>
                    <a:pt x="29" y="0"/>
                    <a:pt x="27" y="0"/>
                    <a:pt x="26" y="0"/>
                  </a:cubicBezTo>
                  <a:cubicBezTo>
                    <a:pt x="21" y="1"/>
                    <a:pt x="16" y="3"/>
                    <a:pt x="12" y="6"/>
                  </a:cubicBezTo>
                  <a:cubicBezTo>
                    <a:pt x="11" y="7"/>
                    <a:pt x="10" y="8"/>
                    <a:pt x="9" y="9"/>
                  </a:cubicBezTo>
                  <a:cubicBezTo>
                    <a:pt x="3" y="15"/>
                    <a:pt x="0" y="23"/>
                    <a:pt x="0" y="32"/>
                  </a:cubicBezTo>
                  <a:cubicBezTo>
                    <a:pt x="0" y="43"/>
                    <a:pt x="6" y="52"/>
                    <a:pt x="14" y="58"/>
                  </a:cubicBezTo>
                  <a:cubicBezTo>
                    <a:pt x="15" y="59"/>
                    <a:pt x="17" y="59"/>
                    <a:pt x="18" y="60"/>
                  </a:cubicBezTo>
                  <a:cubicBezTo>
                    <a:pt x="22" y="62"/>
                    <a:pt x="26" y="63"/>
                    <a:pt x="31" y="63"/>
                  </a:cubicBezTo>
                  <a:cubicBezTo>
                    <a:pt x="31" y="63"/>
                    <a:pt x="31" y="63"/>
                    <a:pt x="31" y="63"/>
                  </a:cubicBezTo>
                  <a:cubicBezTo>
                    <a:pt x="31" y="63"/>
                    <a:pt x="32" y="63"/>
                    <a:pt x="32" y="63"/>
                  </a:cubicBezTo>
                  <a:cubicBezTo>
                    <a:pt x="33" y="63"/>
                    <a:pt x="34" y="63"/>
                    <a:pt x="35" y="63"/>
                  </a:cubicBezTo>
                  <a:cubicBezTo>
                    <a:pt x="41" y="62"/>
                    <a:pt x="47" y="59"/>
                    <a:pt x="52" y="55"/>
                  </a:cubicBezTo>
                  <a:cubicBezTo>
                    <a:pt x="53" y="54"/>
                    <a:pt x="54" y="53"/>
                    <a:pt x="55" y="52"/>
                  </a:cubicBezTo>
                  <a:cubicBezTo>
                    <a:pt x="60" y="47"/>
                    <a:pt x="63" y="39"/>
                    <a:pt x="63" y="31"/>
                  </a:cubicBezTo>
                  <a:cubicBezTo>
                    <a:pt x="63" y="25"/>
                    <a:pt x="61" y="20"/>
                    <a:pt x="58" y="15"/>
                  </a:cubicBezTo>
                  <a:cubicBezTo>
                    <a:pt x="57" y="14"/>
                    <a:pt x="57" y="13"/>
                    <a:pt x="56" y="12"/>
                  </a:cubicBezTo>
                  <a:cubicBezTo>
                    <a:pt x="53" y="9"/>
                    <a:pt x="50" y="6"/>
                    <a:pt x="47" y="4"/>
                  </a:cubicBezTo>
                  <a:cubicBezTo>
                    <a:pt x="46" y="4"/>
                    <a:pt x="44" y="3"/>
                    <a:pt x="43" y="2"/>
                  </a:cubicBezTo>
                  <a:cubicBezTo>
                    <a:pt x="39" y="1"/>
                    <a:pt x="35" y="0"/>
                    <a:pt x="3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" name="Freeform 20257"/>
            <p:cNvSpPr/>
            <p:nvPr/>
          </p:nvSpPr>
          <p:spPr bwMode="auto">
            <a:xfrm>
              <a:off x="5660826" y="-439748"/>
              <a:ext cx="64700" cy="64700"/>
            </a:xfrm>
            <a:custGeom>
              <a:avLst/>
              <a:gdLst>
                <a:gd name="T0" fmla="*/ 21 w 41"/>
                <a:gd name="T1" fmla="*/ 0 h 41"/>
                <a:gd name="T2" fmla="*/ 20 w 41"/>
                <a:gd name="T3" fmla="*/ 0 h 41"/>
                <a:gd name="T4" fmla="*/ 4 w 41"/>
                <a:gd name="T5" fmla="*/ 9 h 41"/>
                <a:gd name="T6" fmla="*/ 2 w 41"/>
                <a:gd name="T7" fmla="*/ 13 h 41"/>
                <a:gd name="T8" fmla="*/ 0 w 41"/>
                <a:gd name="T9" fmla="*/ 21 h 41"/>
                <a:gd name="T10" fmla="*/ 11 w 41"/>
                <a:gd name="T11" fmla="*/ 39 h 41"/>
                <a:gd name="T12" fmla="*/ 15 w 41"/>
                <a:gd name="T13" fmla="*/ 40 h 41"/>
                <a:gd name="T14" fmla="*/ 21 w 41"/>
                <a:gd name="T15" fmla="*/ 41 h 41"/>
                <a:gd name="T16" fmla="*/ 21 w 41"/>
                <a:gd name="T17" fmla="*/ 41 h 41"/>
                <a:gd name="T18" fmla="*/ 30 w 41"/>
                <a:gd name="T19" fmla="*/ 39 h 41"/>
                <a:gd name="T20" fmla="*/ 34 w 41"/>
                <a:gd name="T21" fmla="*/ 36 h 41"/>
                <a:gd name="T22" fmla="*/ 40 w 41"/>
                <a:gd name="T23" fmla="*/ 28 h 41"/>
                <a:gd name="T24" fmla="*/ 41 w 41"/>
                <a:gd name="T25" fmla="*/ 24 h 41"/>
                <a:gd name="T26" fmla="*/ 41 w 41"/>
                <a:gd name="T27" fmla="*/ 20 h 41"/>
                <a:gd name="T28" fmla="*/ 29 w 41"/>
                <a:gd name="T29" fmla="*/ 2 h 41"/>
                <a:gd name="T30" fmla="*/ 25 w 41"/>
                <a:gd name="T31" fmla="*/ 0 h 41"/>
                <a:gd name="T32" fmla="*/ 21 w 41"/>
                <a:gd name="T3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1" h="41">
                  <a:moveTo>
                    <a:pt x="21" y="0"/>
                  </a:moveTo>
                  <a:cubicBezTo>
                    <a:pt x="21" y="0"/>
                    <a:pt x="21" y="0"/>
                    <a:pt x="20" y="0"/>
                  </a:cubicBezTo>
                  <a:cubicBezTo>
                    <a:pt x="14" y="0"/>
                    <a:pt x="7" y="4"/>
                    <a:pt x="4" y="9"/>
                  </a:cubicBezTo>
                  <a:cubicBezTo>
                    <a:pt x="3" y="10"/>
                    <a:pt x="2" y="11"/>
                    <a:pt x="2" y="13"/>
                  </a:cubicBezTo>
                  <a:cubicBezTo>
                    <a:pt x="1" y="15"/>
                    <a:pt x="0" y="18"/>
                    <a:pt x="0" y="21"/>
                  </a:cubicBezTo>
                  <a:cubicBezTo>
                    <a:pt x="0" y="29"/>
                    <a:pt x="5" y="35"/>
                    <a:pt x="11" y="39"/>
                  </a:cubicBezTo>
                  <a:cubicBezTo>
                    <a:pt x="12" y="39"/>
                    <a:pt x="14" y="40"/>
                    <a:pt x="15" y="40"/>
                  </a:cubicBezTo>
                  <a:cubicBezTo>
                    <a:pt x="17" y="41"/>
                    <a:pt x="19" y="41"/>
                    <a:pt x="21" y="41"/>
                  </a:cubicBezTo>
                  <a:cubicBezTo>
                    <a:pt x="21" y="41"/>
                    <a:pt x="21" y="41"/>
                    <a:pt x="21" y="41"/>
                  </a:cubicBezTo>
                  <a:cubicBezTo>
                    <a:pt x="24" y="41"/>
                    <a:pt x="28" y="40"/>
                    <a:pt x="30" y="39"/>
                  </a:cubicBezTo>
                  <a:cubicBezTo>
                    <a:pt x="32" y="38"/>
                    <a:pt x="33" y="37"/>
                    <a:pt x="34" y="36"/>
                  </a:cubicBezTo>
                  <a:cubicBezTo>
                    <a:pt x="37" y="34"/>
                    <a:pt x="39" y="31"/>
                    <a:pt x="40" y="28"/>
                  </a:cubicBezTo>
                  <a:cubicBezTo>
                    <a:pt x="40" y="27"/>
                    <a:pt x="41" y="25"/>
                    <a:pt x="41" y="24"/>
                  </a:cubicBezTo>
                  <a:cubicBezTo>
                    <a:pt x="41" y="23"/>
                    <a:pt x="41" y="21"/>
                    <a:pt x="41" y="20"/>
                  </a:cubicBezTo>
                  <a:cubicBezTo>
                    <a:pt x="41" y="12"/>
                    <a:pt x="36" y="5"/>
                    <a:pt x="29" y="2"/>
                  </a:cubicBezTo>
                  <a:cubicBezTo>
                    <a:pt x="27" y="1"/>
                    <a:pt x="26" y="1"/>
                    <a:pt x="25" y="0"/>
                  </a:cubicBezTo>
                  <a:cubicBezTo>
                    <a:pt x="23" y="0"/>
                    <a:pt x="22" y="0"/>
                    <a:pt x="2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" name="Freeform 20258"/>
            <p:cNvSpPr/>
            <p:nvPr/>
          </p:nvSpPr>
          <p:spPr bwMode="auto">
            <a:xfrm>
              <a:off x="6135734" y="-717222"/>
              <a:ext cx="119394" cy="119394"/>
            </a:xfrm>
            <a:custGeom>
              <a:avLst/>
              <a:gdLst>
                <a:gd name="T0" fmla="*/ 38 w 76"/>
                <a:gd name="T1" fmla="*/ 0 h 76"/>
                <a:gd name="T2" fmla="*/ 38 w 76"/>
                <a:gd name="T3" fmla="*/ 1 h 76"/>
                <a:gd name="T4" fmla="*/ 22 w 76"/>
                <a:gd name="T5" fmla="*/ 4 h 76"/>
                <a:gd name="T6" fmla="*/ 18 w 76"/>
                <a:gd name="T7" fmla="*/ 6 h 76"/>
                <a:gd name="T8" fmla="*/ 1 w 76"/>
                <a:gd name="T9" fmla="*/ 39 h 76"/>
                <a:gd name="T10" fmla="*/ 2 w 76"/>
                <a:gd name="T11" fmla="*/ 46 h 76"/>
                <a:gd name="T12" fmla="*/ 3 w 76"/>
                <a:gd name="T13" fmla="*/ 51 h 76"/>
                <a:gd name="T14" fmla="*/ 38 w 76"/>
                <a:gd name="T15" fmla="*/ 76 h 76"/>
                <a:gd name="T16" fmla="*/ 39 w 76"/>
                <a:gd name="T17" fmla="*/ 76 h 76"/>
                <a:gd name="T18" fmla="*/ 52 w 76"/>
                <a:gd name="T19" fmla="*/ 73 h 76"/>
                <a:gd name="T20" fmla="*/ 56 w 76"/>
                <a:gd name="T21" fmla="*/ 72 h 76"/>
                <a:gd name="T22" fmla="*/ 76 w 76"/>
                <a:gd name="T23" fmla="*/ 38 h 76"/>
                <a:gd name="T24" fmla="*/ 76 w 76"/>
                <a:gd name="T25" fmla="*/ 33 h 76"/>
                <a:gd name="T26" fmla="*/ 75 w 76"/>
                <a:gd name="T27" fmla="*/ 29 h 76"/>
                <a:gd name="T28" fmla="*/ 38 w 76"/>
                <a:gd name="T29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6" h="76">
                  <a:moveTo>
                    <a:pt x="38" y="0"/>
                  </a:moveTo>
                  <a:cubicBezTo>
                    <a:pt x="38" y="0"/>
                    <a:pt x="38" y="1"/>
                    <a:pt x="38" y="1"/>
                  </a:cubicBezTo>
                  <a:cubicBezTo>
                    <a:pt x="32" y="1"/>
                    <a:pt x="27" y="2"/>
                    <a:pt x="22" y="4"/>
                  </a:cubicBezTo>
                  <a:cubicBezTo>
                    <a:pt x="21" y="5"/>
                    <a:pt x="20" y="5"/>
                    <a:pt x="18" y="6"/>
                  </a:cubicBezTo>
                  <a:cubicBezTo>
                    <a:pt x="8" y="13"/>
                    <a:pt x="0" y="25"/>
                    <a:pt x="1" y="39"/>
                  </a:cubicBezTo>
                  <a:cubicBezTo>
                    <a:pt x="1" y="42"/>
                    <a:pt x="1" y="44"/>
                    <a:pt x="2" y="46"/>
                  </a:cubicBezTo>
                  <a:cubicBezTo>
                    <a:pt x="2" y="48"/>
                    <a:pt x="2" y="49"/>
                    <a:pt x="3" y="51"/>
                  </a:cubicBezTo>
                  <a:cubicBezTo>
                    <a:pt x="8" y="65"/>
                    <a:pt x="22" y="76"/>
                    <a:pt x="38" y="76"/>
                  </a:cubicBezTo>
                  <a:cubicBezTo>
                    <a:pt x="39" y="76"/>
                    <a:pt x="39" y="76"/>
                    <a:pt x="39" y="76"/>
                  </a:cubicBezTo>
                  <a:cubicBezTo>
                    <a:pt x="44" y="76"/>
                    <a:pt x="48" y="75"/>
                    <a:pt x="52" y="73"/>
                  </a:cubicBezTo>
                  <a:cubicBezTo>
                    <a:pt x="54" y="73"/>
                    <a:pt x="55" y="72"/>
                    <a:pt x="56" y="72"/>
                  </a:cubicBezTo>
                  <a:cubicBezTo>
                    <a:pt x="68" y="65"/>
                    <a:pt x="76" y="52"/>
                    <a:pt x="76" y="38"/>
                  </a:cubicBezTo>
                  <a:cubicBezTo>
                    <a:pt x="76" y="36"/>
                    <a:pt x="76" y="35"/>
                    <a:pt x="76" y="33"/>
                  </a:cubicBezTo>
                  <a:cubicBezTo>
                    <a:pt x="76" y="32"/>
                    <a:pt x="75" y="31"/>
                    <a:pt x="75" y="29"/>
                  </a:cubicBezTo>
                  <a:cubicBezTo>
                    <a:pt x="71" y="13"/>
                    <a:pt x="56" y="0"/>
                    <a:pt x="38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" name="Freeform 20259"/>
            <p:cNvSpPr/>
            <p:nvPr/>
          </p:nvSpPr>
          <p:spPr bwMode="auto">
            <a:xfrm>
              <a:off x="6909460" y="362657"/>
              <a:ext cx="119394" cy="119394"/>
            </a:xfrm>
            <a:custGeom>
              <a:avLst/>
              <a:gdLst>
                <a:gd name="T0" fmla="*/ 38 w 76"/>
                <a:gd name="T1" fmla="*/ 0 h 76"/>
                <a:gd name="T2" fmla="*/ 37 w 76"/>
                <a:gd name="T3" fmla="*/ 0 h 76"/>
                <a:gd name="T4" fmla="*/ 31 w 76"/>
                <a:gd name="T5" fmla="*/ 1 h 76"/>
                <a:gd name="T6" fmla="*/ 26 w 76"/>
                <a:gd name="T7" fmla="*/ 2 h 76"/>
                <a:gd name="T8" fmla="*/ 13 w 76"/>
                <a:gd name="T9" fmla="*/ 10 h 76"/>
                <a:gd name="T10" fmla="*/ 10 w 76"/>
                <a:gd name="T11" fmla="*/ 13 h 76"/>
                <a:gd name="T12" fmla="*/ 2 w 76"/>
                <a:gd name="T13" fmla="*/ 26 h 76"/>
                <a:gd name="T14" fmla="*/ 1 w 76"/>
                <a:gd name="T15" fmla="*/ 30 h 76"/>
                <a:gd name="T16" fmla="*/ 0 w 76"/>
                <a:gd name="T17" fmla="*/ 39 h 76"/>
                <a:gd name="T18" fmla="*/ 12 w 76"/>
                <a:gd name="T19" fmla="*/ 66 h 76"/>
                <a:gd name="T20" fmla="*/ 16 w 76"/>
                <a:gd name="T21" fmla="*/ 69 h 76"/>
                <a:gd name="T22" fmla="*/ 38 w 76"/>
                <a:gd name="T23" fmla="*/ 76 h 76"/>
                <a:gd name="T24" fmla="*/ 39 w 76"/>
                <a:gd name="T25" fmla="*/ 76 h 76"/>
                <a:gd name="T26" fmla="*/ 68 w 76"/>
                <a:gd name="T27" fmla="*/ 62 h 76"/>
                <a:gd name="T28" fmla="*/ 70 w 76"/>
                <a:gd name="T29" fmla="*/ 58 h 76"/>
                <a:gd name="T30" fmla="*/ 76 w 76"/>
                <a:gd name="T31" fmla="*/ 38 h 76"/>
                <a:gd name="T32" fmla="*/ 65 w 76"/>
                <a:gd name="T33" fmla="*/ 12 h 76"/>
                <a:gd name="T34" fmla="*/ 62 w 76"/>
                <a:gd name="T35" fmla="*/ 9 h 76"/>
                <a:gd name="T36" fmla="*/ 43 w 76"/>
                <a:gd name="T37" fmla="*/ 1 h 76"/>
                <a:gd name="T38" fmla="*/ 39 w 76"/>
                <a:gd name="T39" fmla="*/ 0 h 76"/>
                <a:gd name="T40" fmla="*/ 38 w 76"/>
                <a:gd name="T41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6" h="76">
                  <a:moveTo>
                    <a:pt x="38" y="0"/>
                  </a:moveTo>
                  <a:cubicBezTo>
                    <a:pt x="38" y="0"/>
                    <a:pt x="38" y="0"/>
                    <a:pt x="37" y="0"/>
                  </a:cubicBezTo>
                  <a:cubicBezTo>
                    <a:pt x="35" y="0"/>
                    <a:pt x="33" y="1"/>
                    <a:pt x="31" y="1"/>
                  </a:cubicBezTo>
                  <a:cubicBezTo>
                    <a:pt x="29" y="1"/>
                    <a:pt x="28" y="2"/>
                    <a:pt x="26" y="2"/>
                  </a:cubicBezTo>
                  <a:cubicBezTo>
                    <a:pt x="21" y="4"/>
                    <a:pt x="17" y="7"/>
                    <a:pt x="13" y="10"/>
                  </a:cubicBezTo>
                  <a:cubicBezTo>
                    <a:pt x="12" y="11"/>
                    <a:pt x="11" y="12"/>
                    <a:pt x="10" y="13"/>
                  </a:cubicBezTo>
                  <a:cubicBezTo>
                    <a:pt x="7" y="17"/>
                    <a:pt x="4" y="21"/>
                    <a:pt x="2" y="26"/>
                  </a:cubicBezTo>
                  <a:cubicBezTo>
                    <a:pt x="2" y="27"/>
                    <a:pt x="2" y="28"/>
                    <a:pt x="1" y="30"/>
                  </a:cubicBezTo>
                  <a:cubicBezTo>
                    <a:pt x="1" y="33"/>
                    <a:pt x="0" y="36"/>
                    <a:pt x="0" y="39"/>
                  </a:cubicBezTo>
                  <a:cubicBezTo>
                    <a:pt x="0" y="50"/>
                    <a:pt x="5" y="59"/>
                    <a:pt x="12" y="66"/>
                  </a:cubicBezTo>
                  <a:cubicBezTo>
                    <a:pt x="13" y="67"/>
                    <a:pt x="15" y="68"/>
                    <a:pt x="16" y="69"/>
                  </a:cubicBezTo>
                  <a:cubicBezTo>
                    <a:pt x="22" y="73"/>
                    <a:pt x="30" y="76"/>
                    <a:pt x="38" y="76"/>
                  </a:cubicBezTo>
                  <a:cubicBezTo>
                    <a:pt x="38" y="76"/>
                    <a:pt x="39" y="76"/>
                    <a:pt x="39" y="76"/>
                  </a:cubicBezTo>
                  <a:cubicBezTo>
                    <a:pt x="50" y="76"/>
                    <a:pt x="61" y="70"/>
                    <a:pt x="68" y="62"/>
                  </a:cubicBezTo>
                  <a:cubicBezTo>
                    <a:pt x="68" y="61"/>
                    <a:pt x="69" y="60"/>
                    <a:pt x="70" y="58"/>
                  </a:cubicBezTo>
                  <a:cubicBezTo>
                    <a:pt x="74" y="52"/>
                    <a:pt x="76" y="45"/>
                    <a:pt x="76" y="38"/>
                  </a:cubicBezTo>
                  <a:cubicBezTo>
                    <a:pt x="76" y="27"/>
                    <a:pt x="72" y="18"/>
                    <a:pt x="65" y="12"/>
                  </a:cubicBezTo>
                  <a:cubicBezTo>
                    <a:pt x="64" y="11"/>
                    <a:pt x="63" y="10"/>
                    <a:pt x="62" y="9"/>
                  </a:cubicBezTo>
                  <a:cubicBezTo>
                    <a:pt x="57" y="5"/>
                    <a:pt x="50" y="2"/>
                    <a:pt x="43" y="1"/>
                  </a:cubicBezTo>
                  <a:cubicBezTo>
                    <a:pt x="42" y="1"/>
                    <a:pt x="40" y="0"/>
                    <a:pt x="39" y="0"/>
                  </a:cubicBezTo>
                  <a:cubicBezTo>
                    <a:pt x="39" y="0"/>
                    <a:pt x="38" y="0"/>
                    <a:pt x="38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" name="Freeform 20260"/>
            <p:cNvSpPr/>
            <p:nvPr/>
          </p:nvSpPr>
          <p:spPr bwMode="auto">
            <a:xfrm>
              <a:off x="6668004" y="-811936"/>
              <a:ext cx="76038" cy="75372"/>
            </a:xfrm>
            <a:custGeom>
              <a:avLst/>
              <a:gdLst>
                <a:gd name="T0" fmla="*/ 24 w 48"/>
                <a:gd name="T1" fmla="*/ 0 h 48"/>
                <a:gd name="T2" fmla="*/ 24 w 48"/>
                <a:gd name="T3" fmla="*/ 0 h 48"/>
                <a:gd name="T4" fmla="*/ 4 w 48"/>
                <a:gd name="T5" fmla="*/ 11 h 48"/>
                <a:gd name="T6" fmla="*/ 2 w 48"/>
                <a:gd name="T7" fmla="*/ 15 h 48"/>
                <a:gd name="T8" fmla="*/ 0 w 48"/>
                <a:gd name="T9" fmla="*/ 24 h 48"/>
                <a:gd name="T10" fmla="*/ 1 w 48"/>
                <a:gd name="T11" fmla="*/ 27 h 48"/>
                <a:gd name="T12" fmla="*/ 2 w 48"/>
                <a:gd name="T13" fmla="*/ 31 h 48"/>
                <a:gd name="T14" fmla="*/ 15 w 48"/>
                <a:gd name="T15" fmla="*/ 46 h 48"/>
                <a:gd name="T16" fmla="*/ 19 w 48"/>
                <a:gd name="T17" fmla="*/ 47 h 48"/>
                <a:gd name="T18" fmla="*/ 19 w 48"/>
                <a:gd name="T19" fmla="*/ 47 h 48"/>
                <a:gd name="T20" fmla="*/ 24 w 48"/>
                <a:gd name="T21" fmla="*/ 48 h 48"/>
                <a:gd name="T22" fmla="*/ 25 w 48"/>
                <a:gd name="T23" fmla="*/ 48 h 48"/>
                <a:gd name="T24" fmla="*/ 27 w 48"/>
                <a:gd name="T25" fmla="*/ 47 h 48"/>
                <a:gd name="T26" fmla="*/ 32 w 48"/>
                <a:gd name="T27" fmla="*/ 47 h 48"/>
                <a:gd name="T28" fmla="*/ 39 w 48"/>
                <a:gd name="T29" fmla="*/ 43 h 48"/>
                <a:gd name="T30" fmla="*/ 42 w 48"/>
                <a:gd name="T31" fmla="*/ 40 h 48"/>
                <a:gd name="T32" fmla="*/ 48 w 48"/>
                <a:gd name="T33" fmla="*/ 23 h 48"/>
                <a:gd name="T34" fmla="*/ 48 w 48"/>
                <a:gd name="T35" fmla="*/ 22 h 48"/>
                <a:gd name="T36" fmla="*/ 48 w 48"/>
                <a:gd name="T37" fmla="*/ 18 h 48"/>
                <a:gd name="T38" fmla="*/ 30 w 48"/>
                <a:gd name="T39" fmla="*/ 0 h 48"/>
                <a:gd name="T40" fmla="*/ 26 w 48"/>
                <a:gd name="T41" fmla="*/ 0 h 48"/>
                <a:gd name="T42" fmla="*/ 24 w 48"/>
                <a:gd name="T43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8" h="48">
                  <a:moveTo>
                    <a:pt x="24" y="0"/>
                  </a:moveTo>
                  <a:cubicBezTo>
                    <a:pt x="24" y="0"/>
                    <a:pt x="24" y="0"/>
                    <a:pt x="24" y="0"/>
                  </a:cubicBezTo>
                  <a:cubicBezTo>
                    <a:pt x="15" y="0"/>
                    <a:pt x="8" y="5"/>
                    <a:pt x="4" y="11"/>
                  </a:cubicBezTo>
                  <a:cubicBezTo>
                    <a:pt x="3" y="13"/>
                    <a:pt x="2" y="14"/>
                    <a:pt x="2" y="15"/>
                  </a:cubicBezTo>
                  <a:cubicBezTo>
                    <a:pt x="1" y="18"/>
                    <a:pt x="0" y="21"/>
                    <a:pt x="0" y="24"/>
                  </a:cubicBezTo>
                  <a:cubicBezTo>
                    <a:pt x="0" y="25"/>
                    <a:pt x="1" y="26"/>
                    <a:pt x="1" y="27"/>
                  </a:cubicBezTo>
                  <a:cubicBezTo>
                    <a:pt x="1" y="28"/>
                    <a:pt x="1" y="30"/>
                    <a:pt x="2" y="31"/>
                  </a:cubicBezTo>
                  <a:cubicBezTo>
                    <a:pt x="4" y="38"/>
                    <a:pt x="9" y="43"/>
                    <a:pt x="15" y="46"/>
                  </a:cubicBezTo>
                  <a:cubicBezTo>
                    <a:pt x="16" y="46"/>
                    <a:pt x="17" y="47"/>
                    <a:pt x="19" y="47"/>
                  </a:cubicBezTo>
                  <a:cubicBezTo>
                    <a:pt x="19" y="47"/>
                    <a:pt x="19" y="47"/>
                    <a:pt x="19" y="47"/>
                  </a:cubicBezTo>
                  <a:cubicBezTo>
                    <a:pt x="20" y="47"/>
                    <a:pt x="22" y="48"/>
                    <a:pt x="24" y="48"/>
                  </a:cubicBezTo>
                  <a:cubicBezTo>
                    <a:pt x="25" y="48"/>
                    <a:pt x="25" y="48"/>
                    <a:pt x="25" y="48"/>
                  </a:cubicBezTo>
                  <a:cubicBezTo>
                    <a:pt x="26" y="48"/>
                    <a:pt x="27" y="48"/>
                    <a:pt x="27" y="47"/>
                  </a:cubicBezTo>
                  <a:cubicBezTo>
                    <a:pt x="29" y="47"/>
                    <a:pt x="30" y="47"/>
                    <a:pt x="32" y="47"/>
                  </a:cubicBezTo>
                  <a:cubicBezTo>
                    <a:pt x="34" y="46"/>
                    <a:pt x="37" y="44"/>
                    <a:pt x="39" y="43"/>
                  </a:cubicBezTo>
                  <a:cubicBezTo>
                    <a:pt x="40" y="42"/>
                    <a:pt x="41" y="41"/>
                    <a:pt x="42" y="40"/>
                  </a:cubicBezTo>
                  <a:cubicBezTo>
                    <a:pt x="46" y="35"/>
                    <a:pt x="48" y="30"/>
                    <a:pt x="48" y="23"/>
                  </a:cubicBezTo>
                  <a:cubicBezTo>
                    <a:pt x="48" y="23"/>
                    <a:pt x="48" y="22"/>
                    <a:pt x="48" y="22"/>
                  </a:cubicBezTo>
                  <a:cubicBezTo>
                    <a:pt x="48" y="20"/>
                    <a:pt x="48" y="19"/>
                    <a:pt x="48" y="18"/>
                  </a:cubicBezTo>
                  <a:cubicBezTo>
                    <a:pt x="45" y="9"/>
                    <a:pt x="39" y="3"/>
                    <a:pt x="30" y="0"/>
                  </a:cubicBezTo>
                  <a:cubicBezTo>
                    <a:pt x="29" y="0"/>
                    <a:pt x="27" y="0"/>
                    <a:pt x="26" y="0"/>
                  </a:cubicBezTo>
                  <a:cubicBezTo>
                    <a:pt x="25" y="0"/>
                    <a:pt x="25" y="0"/>
                    <a:pt x="24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" name="Freeform 20262"/>
            <p:cNvSpPr/>
            <p:nvPr/>
          </p:nvSpPr>
          <p:spPr bwMode="auto">
            <a:xfrm>
              <a:off x="7177596" y="-893978"/>
              <a:ext cx="69368" cy="68034"/>
            </a:xfrm>
            <a:custGeom>
              <a:avLst/>
              <a:gdLst>
                <a:gd name="T0" fmla="*/ 22 w 44"/>
                <a:gd name="T1" fmla="*/ 0 h 43"/>
                <a:gd name="T2" fmla="*/ 22 w 44"/>
                <a:gd name="T3" fmla="*/ 0 h 43"/>
                <a:gd name="T4" fmla="*/ 10 w 44"/>
                <a:gd name="T5" fmla="*/ 3 h 43"/>
                <a:gd name="T6" fmla="*/ 7 w 44"/>
                <a:gd name="T7" fmla="*/ 6 h 43"/>
                <a:gd name="T8" fmla="*/ 0 w 44"/>
                <a:gd name="T9" fmla="*/ 22 h 43"/>
                <a:gd name="T10" fmla="*/ 0 w 44"/>
                <a:gd name="T11" fmla="*/ 23 h 43"/>
                <a:gd name="T12" fmla="*/ 1 w 44"/>
                <a:gd name="T13" fmla="*/ 27 h 43"/>
                <a:gd name="T14" fmla="*/ 13 w 44"/>
                <a:gd name="T15" fmla="*/ 41 h 43"/>
                <a:gd name="T16" fmla="*/ 17 w 44"/>
                <a:gd name="T17" fmla="*/ 43 h 43"/>
                <a:gd name="T18" fmla="*/ 22 w 44"/>
                <a:gd name="T19" fmla="*/ 43 h 43"/>
                <a:gd name="T20" fmla="*/ 22 w 44"/>
                <a:gd name="T21" fmla="*/ 43 h 43"/>
                <a:gd name="T22" fmla="*/ 27 w 44"/>
                <a:gd name="T23" fmla="*/ 42 h 43"/>
                <a:gd name="T24" fmla="*/ 31 w 44"/>
                <a:gd name="T25" fmla="*/ 41 h 43"/>
                <a:gd name="T26" fmla="*/ 36 w 44"/>
                <a:gd name="T27" fmla="*/ 38 h 43"/>
                <a:gd name="T28" fmla="*/ 39 w 44"/>
                <a:gd name="T29" fmla="*/ 35 h 43"/>
                <a:gd name="T30" fmla="*/ 44 w 44"/>
                <a:gd name="T31" fmla="*/ 21 h 43"/>
                <a:gd name="T32" fmla="*/ 34 w 44"/>
                <a:gd name="T33" fmla="*/ 4 h 43"/>
                <a:gd name="T34" fmla="*/ 31 w 44"/>
                <a:gd name="T35" fmla="*/ 2 h 43"/>
                <a:gd name="T36" fmla="*/ 22 w 44"/>
                <a:gd name="T37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4" h="43">
                  <a:moveTo>
                    <a:pt x="22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17" y="0"/>
                    <a:pt x="13" y="1"/>
                    <a:pt x="10" y="3"/>
                  </a:cubicBezTo>
                  <a:cubicBezTo>
                    <a:pt x="9" y="4"/>
                    <a:pt x="8" y="5"/>
                    <a:pt x="7" y="6"/>
                  </a:cubicBezTo>
                  <a:cubicBezTo>
                    <a:pt x="3" y="10"/>
                    <a:pt x="0" y="16"/>
                    <a:pt x="0" y="22"/>
                  </a:cubicBezTo>
                  <a:cubicBezTo>
                    <a:pt x="0" y="22"/>
                    <a:pt x="0" y="23"/>
                    <a:pt x="0" y="23"/>
                  </a:cubicBezTo>
                  <a:cubicBezTo>
                    <a:pt x="0" y="24"/>
                    <a:pt x="1" y="26"/>
                    <a:pt x="1" y="27"/>
                  </a:cubicBezTo>
                  <a:cubicBezTo>
                    <a:pt x="3" y="34"/>
                    <a:pt x="7" y="39"/>
                    <a:pt x="13" y="41"/>
                  </a:cubicBezTo>
                  <a:cubicBezTo>
                    <a:pt x="15" y="42"/>
                    <a:pt x="16" y="42"/>
                    <a:pt x="17" y="43"/>
                  </a:cubicBezTo>
                  <a:cubicBezTo>
                    <a:pt x="19" y="43"/>
                    <a:pt x="20" y="43"/>
                    <a:pt x="22" y="43"/>
                  </a:cubicBezTo>
                  <a:cubicBezTo>
                    <a:pt x="22" y="43"/>
                    <a:pt x="22" y="43"/>
                    <a:pt x="22" y="43"/>
                  </a:cubicBezTo>
                  <a:cubicBezTo>
                    <a:pt x="24" y="43"/>
                    <a:pt x="26" y="43"/>
                    <a:pt x="27" y="42"/>
                  </a:cubicBezTo>
                  <a:cubicBezTo>
                    <a:pt x="29" y="42"/>
                    <a:pt x="30" y="42"/>
                    <a:pt x="31" y="41"/>
                  </a:cubicBezTo>
                  <a:cubicBezTo>
                    <a:pt x="33" y="40"/>
                    <a:pt x="34" y="39"/>
                    <a:pt x="36" y="38"/>
                  </a:cubicBezTo>
                  <a:cubicBezTo>
                    <a:pt x="37" y="37"/>
                    <a:pt x="38" y="36"/>
                    <a:pt x="39" y="35"/>
                  </a:cubicBezTo>
                  <a:cubicBezTo>
                    <a:pt x="42" y="31"/>
                    <a:pt x="44" y="26"/>
                    <a:pt x="44" y="21"/>
                  </a:cubicBezTo>
                  <a:cubicBezTo>
                    <a:pt x="43" y="14"/>
                    <a:pt x="40" y="8"/>
                    <a:pt x="34" y="4"/>
                  </a:cubicBezTo>
                  <a:cubicBezTo>
                    <a:pt x="33" y="3"/>
                    <a:pt x="32" y="2"/>
                    <a:pt x="31" y="2"/>
                  </a:cubicBezTo>
                  <a:cubicBezTo>
                    <a:pt x="28" y="0"/>
                    <a:pt x="25" y="0"/>
                    <a:pt x="22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" name="Freeform 20263"/>
            <p:cNvSpPr/>
            <p:nvPr/>
          </p:nvSpPr>
          <p:spPr bwMode="auto">
            <a:xfrm>
              <a:off x="7429724" y="-162275"/>
              <a:ext cx="105387" cy="105387"/>
            </a:xfrm>
            <a:custGeom>
              <a:avLst/>
              <a:gdLst>
                <a:gd name="T0" fmla="*/ 33 w 67"/>
                <a:gd name="T1" fmla="*/ 0 h 67"/>
                <a:gd name="T2" fmla="*/ 33 w 67"/>
                <a:gd name="T3" fmla="*/ 0 h 67"/>
                <a:gd name="T4" fmla="*/ 24 w 67"/>
                <a:gd name="T5" fmla="*/ 1 h 67"/>
                <a:gd name="T6" fmla="*/ 20 w 67"/>
                <a:gd name="T7" fmla="*/ 3 h 67"/>
                <a:gd name="T8" fmla="*/ 7 w 67"/>
                <a:gd name="T9" fmla="*/ 13 h 67"/>
                <a:gd name="T10" fmla="*/ 4 w 67"/>
                <a:gd name="T11" fmla="*/ 17 h 67"/>
                <a:gd name="T12" fmla="*/ 0 w 67"/>
                <a:gd name="T13" fmla="*/ 34 h 67"/>
                <a:gd name="T14" fmla="*/ 8 w 67"/>
                <a:gd name="T15" fmla="*/ 56 h 67"/>
                <a:gd name="T16" fmla="*/ 12 w 67"/>
                <a:gd name="T17" fmla="*/ 59 h 67"/>
                <a:gd name="T18" fmla="*/ 27 w 67"/>
                <a:gd name="T19" fmla="*/ 67 h 67"/>
                <a:gd name="T20" fmla="*/ 32 w 67"/>
                <a:gd name="T21" fmla="*/ 67 h 67"/>
                <a:gd name="T22" fmla="*/ 33 w 67"/>
                <a:gd name="T23" fmla="*/ 67 h 67"/>
                <a:gd name="T24" fmla="*/ 34 w 67"/>
                <a:gd name="T25" fmla="*/ 67 h 67"/>
                <a:gd name="T26" fmla="*/ 48 w 67"/>
                <a:gd name="T27" fmla="*/ 64 h 67"/>
                <a:gd name="T28" fmla="*/ 51 w 67"/>
                <a:gd name="T29" fmla="*/ 62 h 67"/>
                <a:gd name="T30" fmla="*/ 67 w 67"/>
                <a:gd name="T31" fmla="*/ 33 h 67"/>
                <a:gd name="T32" fmla="*/ 67 w 67"/>
                <a:gd name="T33" fmla="*/ 32 h 67"/>
                <a:gd name="T34" fmla="*/ 66 w 67"/>
                <a:gd name="T35" fmla="*/ 28 h 67"/>
                <a:gd name="T36" fmla="*/ 33 w 67"/>
                <a:gd name="T37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7" h="67">
                  <a:moveTo>
                    <a:pt x="33" y="0"/>
                  </a:moveTo>
                  <a:cubicBezTo>
                    <a:pt x="33" y="0"/>
                    <a:pt x="33" y="0"/>
                    <a:pt x="33" y="0"/>
                  </a:cubicBezTo>
                  <a:cubicBezTo>
                    <a:pt x="30" y="0"/>
                    <a:pt x="27" y="1"/>
                    <a:pt x="24" y="1"/>
                  </a:cubicBezTo>
                  <a:cubicBezTo>
                    <a:pt x="23" y="2"/>
                    <a:pt x="21" y="2"/>
                    <a:pt x="20" y="3"/>
                  </a:cubicBezTo>
                  <a:cubicBezTo>
                    <a:pt x="15" y="5"/>
                    <a:pt x="10" y="9"/>
                    <a:pt x="7" y="13"/>
                  </a:cubicBezTo>
                  <a:cubicBezTo>
                    <a:pt x="6" y="14"/>
                    <a:pt x="5" y="15"/>
                    <a:pt x="4" y="17"/>
                  </a:cubicBezTo>
                  <a:cubicBezTo>
                    <a:pt x="1" y="22"/>
                    <a:pt x="0" y="28"/>
                    <a:pt x="0" y="34"/>
                  </a:cubicBezTo>
                  <a:cubicBezTo>
                    <a:pt x="0" y="43"/>
                    <a:pt x="3" y="50"/>
                    <a:pt x="8" y="56"/>
                  </a:cubicBezTo>
                  <a:cubicBezTo>
                    <a:pt x="9" y="57"/>
                    <a:pt x="10" y="58"/>
                    <a:pt x="12" y="59"/>
                  </a:cubicBezTo>
                  <a:cubicBezTo>
                    <a:pt x="16" y="63"/>
                    <a:pt x="21" y="65"/>
                    <a:pt x="27" y="67"/>
                  </a:cubicBezTo>
                  <a:cubicBezTo>
                    <a:pt x="29" y="67"/>
                    <a:pt x="30" y="67"/>
                    <a:pt x="32" y="67"/>
                  </a:cubicBezTo>
                  <a:cubicBezTo>
                    <a:pt x="32" y="67"/>
                    <a:pt x="33" y="67"/>
                    <a:pt x="33" y="67"/>
                  </a:cubicBezTo>
                  <a:cubicBezTo>
                    <a:pt x="33" y="67"/>
                    <a:pt x="34" y="67"/>
                    <a:pt x="34" y="67"/>
                  </a:cubicBezTo>
                  <a:cubicBezTo>
                    <a:pt x="39" y="67"/>
                    <a:pt x="43" y="66"/>
                    <a:pt x="48" y="64"/>
                  </a:cubicBezTo>
                  <a:cubicBezTo>
                    <a:pt x="49" y="63"/>
                    <a:pt x="50" y="63"/>
                    <a:pt x="51" y="62"/>
                  </a:cubicBezTo>
                  <a:cubicBezTo>
                    <a:pt x="61" y="56"/>
                    <a:pt x="67" y="45"/>
                    <a:pt x="67" y="33"/>
                  </a:cubicBezTo>
                  <a:cubicBezTo>
                    <a:pt x="67" y="33"/>
                    <a:pt x="67" y="32"/>
                    <a:pt x="67" y="32"/>
                  </a:cubicBezTo>
                  <a:cubicBezTo>
                    <a:pt x="67" y="31"/>
                    <a:pt x="66" y="29"/>
                    <a:pt x="66" y="28"/>
                  </a:cubicBezTo>
                  <a:cubicBezTo>
                    <a:pt x="63" y="12"/>
                    <a:pt x="50" y="0"/>
                    <a:pt x="33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" name="Freeform 20292"/>
            <p:cNvSpPr/>
            <p:nvPr/>
          </p:nvSpPr>
          <p:spPr bwMode="auto">
            <a:xfrm>
              <a:off x="5911620" y="-1176121"/>
              <a:ext cx="78706" cy="77372"/>
            </a:xfrm>
            <a:custGeom>
              <a:avLst/>
              <a:gdLst>
                <a:gd name="T0" fmla="*/ 25 w 50"/>
                <a:gd name="T1" fmla="*/ 0 h 49"/>
                <a:gd name="T2" fmla="*/ 25 w 50"/>
                <a:gd name="T3" fmla="*/ 0 h 49"/>
                <a:gd name="T4" fmla="*/ 0 w 50"/>
                <a:gd name="T5" fmla="*/ 25 h 49"/>
                <a:gd name="T6" fmla="*/ 8 w 50"/>
                <a:gd name="T7" fmla="*/ 42 h 49"/>
                <a:gd name="T8" fmla="*/ 12 w 50"/>
                <a:gd name="T9" fmla="*/ 45 h 49"/>
                <a:gd name="T10" fmla="*/ 14 w 50"/>
                <a:gd name="T11" fmla="*/ 46 h 49"/>
                <a:gd name="T12" fmla="*/ 18 w 50"/>
                <a:gd name="T13" fmla="*/ 48 h 49"/>
                <a:gd name="T14" fmla="*/ 25 w 50"/>
                <a:gd name="T15" fmla="*/ 49 h 49"/>
                <a:gd name="T16" fmla="*/ 26 w 50"/>
                <a:gd name="T17" fmla="*/ 49 h 49"/>
                <a:gd name="T18" fmla="*/ 34 w 50"/>
                <a:gd name="T19" fmla="*/ 48 h 49"/>
                <a:gd name="T20" fmla="*/ 38 w 50"/>
                <a:gd name="T21" fmla="*/ 46 h 49"/>
                <a:gd name="T22" fmla="*/ 47 w 50"/>
                <a:gd name="T23" fmla="*/ 37 h 49"/>
                <a:gd name="T24" fmla="*/ 48 w 50"/>
                <a:gd name="T25" fmla="*/ 33 h 49"/>
                <a:gd name="T26" fmla="*/ 50 w 50"/>
                <a:gd name="T27" fmla="*/ 29 h 49"/>
                <a:gd name="T28" fmla="*/ 50 w 50"/>
                <a:gd name="T29" fmla="*/ 24 h 49"/>
                <a:gd name="T30" fmla="*/ 49 w 50"/>
                <a:gd name="T31" fmla="*/ 19 h 49"/>
                <a:gd name="T32" fmla="*/ 48 w 50"/>
                <a:gd name="T33" fmla="*/ 15 h 49"/>
                <a:gd name="T34" fmla="*/ 25 w 50"/>
                <a:gd name="T35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0" h="49">
                  <a:moveTo>
                    <a:pt x="25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11" y="0"/>
                    <a:pt x="0" y="11"/>
                    <a:pt x="0" y="25"/>
                  </a:cubicBezTo>
                  <a:cubicBezTo>
                    <a:pt x="0" y="32"/>
                    <a:pt x="3" y="38"/>
                    <a:pt x="8" y="42"/>
                  </a:cubicBezTo>
                  <a:cubicBezTo>
                    <a:pt x="9" y="43"/>
                    <a:pt x="10" y="44"/>
                    <a:pt x="12" y="45"/>
                  </a:cubicBezTo>
                  <a:cubicBezTo>
                    <a:pt x="12" y="46"/>
                    <a:pt x="13" y="46"/>
                    <a:pt x="14" y="46"/>
                  </a:cubicBezTo>
                  <a:cubicBezTo>
                    <a:pt x="15" y="47"/>
                    <a:pt x="16" y="48"/>
                    <a:pt x="18" y="48"/>
                  </a:cubicBezTo>
                  <a:cubicBezTo>
                    <a:pt x="20" y="49"/>
                    <a:pt x="23" y="49"/>
                    <a:pt x="25" y="49"/>
                  </a:cubicBezTo>
                  <a:cubicBezTo>
                    <a:pt x="25" y="49"/>
                    <a:pt x="25" y="49"/>
                    <a:pt x="26" y="49"/>
                  </a:cubicBezTo>
                  <a:cubicBezTo>
                    <a:pt x="29" y="49"/>
                    <a:pt x="31" y="49"/>
                    <a:pt x="34" y="48"/>
                  </a:cubicBezTo>
                  <a:cubicBezTo>
                    <a:pt x="35" y="47"/>
                    <a:pt x="37" y="46"/>
                    <a:pt x="38" y="46"/>
                  </a:cubicBezTo>
                  <a:cubicBezTo>
                    <a:pt x="42" y="44"/>
                    <a:pt x="45" y="40"/>
                    <a:pt x="47" y="37"/>
                  </a:cubicBezTo>
                  <a:cubicBezTo>
                    <a:pt x="47" y="36"/>
                    <a:pt x="48" y="34"/>
                    <a:pt x="48" y="33"/>
                  </a:cubicBezTo>
                  <a:cubicBezTo>
                    <a:pt x="49" y="32"/>
                    <a:pt x="49" y="31"/>
                    <a:pt x="50" y="29"/>
                  </a:cubicBezTo>
                  <a:cubicBezTo>
                    <a:pt x="50" y="27"/>
                    <a:pt x="50" y="26"/>
                    <a:pt x="50" y="24"/>
                  </a:cubicBezTo>
                  <a:cubicBezTo>
                    <a:pt x="50" y="22"/>
                    <a:pt x="50" y="20"/>
                    <a:pt x="49" y="19"/>
                  </a:cubicBezTo>
                  <a:cubicBezTo>
                    <a:pt x="49" y="17"/>
                    <a:pt x="49" y="16"/>
                    <a:pt x="48" y="15"/>
                  </a:cubicBezTo>
                  <a:cubicBezTo>
                    <a:pt x="44" y="6"/>
                    <a:pt x="35" y="0"/>
                    <a:pt x="2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" name="Freeform 20293"/>
            <p:cNvSpPr>
              <a:spLocks noEditPoints="1"/>
            </p:cNvSpPr>
            <p:nvPr/>
          </p:nvSpPr>
          <p:spPr bwMode="auto">
            <a:xfrm>
              <a:off x="5870933" y="-1216808"/>
              <a:ext cx="160748" cy="158747"/>
            </a:xfrm>
            <a:custGeom>
              <a:avLst/>
              <a:gdLst>
                <a:gd name="T0" fmla="*/ 27 w 102"/>
                <a:gd name="T1" fmla="*/ 78 h 101"/>
                <a:gd name="T2" fmla="*/ 14 w 102"/>
                <a:gd name="T3" fmla="*/ 51 h 101"/>
                <a:gd name="T4" fmla="*/ 51 w 102"/>
                <a:gd name="T5" fmla="*/ 13 h 101"/>
                <a:gd name="T6" fmla="*/ 51 w 102"/>
                <a:gd name="T7" fmla="*/ 13 h 101"/>
                <a:gd name="T8" fmla="*/ 86 w 102"/>
                <a:gd name="T9" fmla="*/ 37 h 101"/>
                <a:gd name="T10" fmla="*/ 87 w 102"/>
                <a:gd name="T11" fmla="*/ 41 h 101"/>
                <a:gd name="T12" fmla="*/ 88 w 102"/>
                <a:gd name="T13" fmla="*/ 50 h 101"/>
                <a:gd name="T14" fmla="*/ 87 w 102"/>
                <a:gd name="T15" fmla="*/ 59 h 101"/>
                <a:gd name="T16" fmla="*/ 86 w 102"/>
                <a:gd name="T17" fmla="*/ 63 h 101"/>
                <a:gd name="T18" fmla="*/ 86 w 102"/>
                <a:gd name="T19" fmla="*/ 64 h 101"/>
                <a:gd name="T20" fmla="*/ 84 w 102"/>
                <a:gd name="T21" fmla="*/ 68 h 101"/>
                <a:gd name="T22" fmla="*/ 69 w 102"/>
                <a:gd name="T23" fmla="*/ 83 h 101"/>
                <a:gd name="T24" fmla="*/ 66 w 102"/>
                <a:gd name="T25" fmla="*/ 84 h 101"/>
                <a:gd name="T26" fmla="*/ 52 w 102"/>
                <a:gd name="T27" fmla="*/ 87 h 101"/>
                <a:gd name="T28" fmla="*/ 51 w 102"/>
                <a:gd name="T29" fmla="*/ 87 h 101"/>
                <a:gd name="T30" fmla="*/ 40 w 102"/>
                <a:gd name="T31" fmla="*/ 85 h 101"/>
                <a:gd name="T32" fmla="*/ 36 w 102"/>
                <a:gd name="T33" fmla="*/ 84 h 101"/>
                <a:gd name="T34" fmla="*/ 31 w 102"/>
                <a:gd name="T35" fmla="*/ 81 h 101"/>
                <a:gd name="T36" fmla="*/ 27 w 102"/>
                <a:gd name="T37" fmla="*/ 78 h 101"/>
                <a:gd name="T38" fmla="*/ 51 w 102"/>
                <a:gd name="T39" fmla="*/ 0 h 101"/>
                <a:gd name="T40" fmla="*/ 50 w 102"/>
                <a:gd name="T41" fmla="*/ 0 h 101"/>
                <a:gd name="T42" fmla="*/ 1 w 102"/>
                <a:gd name="T43" fmla="*/ 51 h 101"/>
                <a:gd name="T44" fmla="*/ 19 w 102"/>
                <a:gd name="T45" fmla="*/ 90 h 101"/>
                <a:gd name="T46" fmla="*/ 23 w 102"/>
                <a:gd name="T47" fmla="*/ 92 h 101"/>
                <a:gd name="T48" fmla="*/ 31 w 102"/>
                <a:gd name="T49" fmla="*/ 97 h 101"/>
                <a:gd name="T50" fmla="*/ 35 w 102"/>
                <a:gd name="T51" fmla="*/ 98 h 101"/>
                <a:gd name="T52" fmla="*/ 51 w 102"/>
                <a:gd name="T53" fmla="*/ 101 h 101"/>
                <a:gd name="T54" fmla="*/ 52 w 102"/>
                <a:gd name="T55" fmla="*/ 101 h 101"/>
                <a:gd name="T56" fmla="*/ 72 w 102"/>
                <a:gd name="T57" fmla="*/ 97 h 101"/>
                <a:gd name="T58" fmla="*/ 76 w 102"/>
                <a:gd name="T59" fmla="*/ 95 h 101"/>
                <a:gd name="T60" fmla="*/ 96 w 102"/>
                <a:gd name="T61" fmla="*/ 74 h 101"/>
                <a:gd name="T62" fmla="*/ 98 w 102"/>
                <a:gd name="T63" fmla="*/ 70 h 101"/>
                <a:gd name="T64" fmla="*/ 99 w 102"/>
                <a:gd name="T65" fmla="*/ 67 h 101"/>
                <a:gd name="T66" fmla="*/ 100 w 102"/>
                <a:gd name="T67" fmla="*/ 63 h 101"/>
                <a:gd name="T68" fmla="*/ 102 w 102"/>
                <a:gd name="T69" fmla="*/ 49 h 101"/>
                <a:gd name="T70" fmla="*/ 100 w 102"/>
                <a:gd name="T71" fmla="*/ 38 h 101"/>
                <a:gd name="T72" fmla="*/ 99 w 102"/>
                <a:gd name="T73" fmla="*/ 34 h 101"/>
                <a:gd name="T74" fmla="*/ 51 w 102"/>
                <a:gd name="T75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02" h="101">
                  <a:moveTo>
                    <a:pt x="27" y="78"/>
                  </a:moveTo>
                  <a:cubicBezTo>
                    <a:pt x="19" y="72"/>
                    <a:pt x="14" y="62"/>
                    <a:pt x="14" y="51"/>
                  </a:cubicBezTo>
                  <a:cubicBezTo>
                    <a:pt x="14" y="31"/>
                    <a:pt x="30" y="14"/>
                    <a:pt x="51" y="13"/>
                  </a:cubicBezTo>
                  <a:cubicBezTo>
                    <a:pt x="51" y="13"/>
                    <a:pt x="51" y="13"/>
                    <a:pt x="51" y="13"/>
                  </a:cubicBezTo>
                  <a:cubicBezTo>
                    <a:pt x="67" y="13"/>
                    <a:pt x="80" y="23"/>
                    <a:pt x="86" y="37"/>
                  </a:cubicBezTo>
                  <a:cubicBezTo>
                    <a:pt x="86" y="39"/>
                    <a:pt x="87" y="40"/>
                    <a:pt x="87" y="41"/>
                  </a:cubicBezTo>
                  <a:cubicBezTo>
                    <a:pt x="88" y="44"/>
                    <a:pt x="88" y="47"/>
                    <a:pt x="88" y="50"/>
                  </a:cubicBezTo>
                  <a:cubicBezTo>
                    <a:pt x="88" y="53"/>
                    <a:pt x="88" y="56"/>
                    <a:pt x="87" y="59"/>
                  </a:cubicBezTo>
                  <a:cubicBezTo>
                    <a:pt x="87" y="60"/>
                    <a:pt x="86" y="62"/>
                    <a:pt x="86" y="63"/>
                  </a:cubicBezTo>
                  <a:cubicBezTo>
                    <a:pt x="86" y="63"/>
                    <a:pt x="86" y="64"/>
                    <a:pt x="86" y="64"/>
                  </a:cubicBezTo>
                  <a:cubicBezTo>
                    <a:pt x="85" y="65"/>
                    <a:pt x="84" y="67"/>
                    <a:pt x="84" y="68"/>
                  </a:cubicBezTo>
                  <a:cubicBezTo>
                    <a:pt x="80" y="74"/>
                    <a:pt x="75" y="79"/>
                    <a:pt x="69" y="83"/>
                  </a:cubicBezTo>
                  <a:cubicBezTo>
                    <a:pt x="68" y="83"/>
                    <a:pt x="67" y="84"/>
                    <a:pt x="66" y="84"/>
                  </a:cubicBezTo>
                  <a:cubicBezTo>
                    <a:pt x="61" y="86"/>
                    <a:pt x="57" y="87"/>
                    <a:pt x="52" y="87"/>
                  </a:cubicBezTo>
                  <a:cubicBezTo>
                    <a:pt x="52" y="87"/>
                    <a:pt x="51" y="87"/>
                    <a:pt x="51" y="87"/>
                  </a:cubicBezTo>
                  <a:cubicBezTo>
                    <a:pt x="47" y="87"/>
                    <a:pt x="43" y="87"/>
                    <a:pt x="40" y="85"/>
                  </a:cubicBezTo>
                  <a:cubicBezTo>
                    <a:pt x="38" y="85"/>
                    <a:pt x="37" y="84"/>
                    <a:pt x="36" y="84"/>
                  </a:cubicBezTo>
                  <a:cubicBezTo>
                    <a:pt x="34" y="83"/>
                    <a:pt x="32" y="82"/>
                    <a:pt x="31" y="81"/>
                  </a:cubicBezTo>
                  <a:cubicBezTo>
                    <a:pt x="29" y="80"/>
                    <a:pt x="28" y="79"/>
                    <a:pt x="27" y="78"/>
                  </a:cubicBezTo>
                  <a:moveTo>
                    <a:pt x="51" y="0"/>
                  </a:moveTo>
                  <a:cubicBezTo>
                    <a:pt x="51" y="0"/>
                    <a:pt x="51" y="0"/>
                    <a:pt x="50" y="0"/>
                  </a:cubicBezTo>
                  <a:cubicBezTo>
                    <a:pt x="22" y="0"/>
                    <a:pt x="0" y="23"/>
                    <a:pt x="1" y="51"/>
                  </a:cubicBezTo>
                  <a:cubicBezTo>
                    <a:pt x="1" y="67"/>
                    <a:pt x="8" y="81"/>
                    <a:pt x="19" y="90"/>
                  </a:cubicBezTo>
                  <a:cubicBezTo>
                    <a:pt x="21" y="90"/>
                    <a:pt x="22" y="91"/>
                    <a:pt x="23" y="92"/>
                  </a:cubicBezTo>
                  <a:cubicBezTo>
                    <a:pt x="25" y="94"/>
                    <a:pt x="28" y="95"/>
                    <a:pt x="31" y="97"/>
                  </a:cubicBezTo>
                  <a:cubicBezTo>
                    <a:pt x="32" y="97"/>
                    <a:pt x="34" y="98"/>
                    <a:pt x="35" y="98"/>
                  </a:cubicBezTo>
                  <a:cubicBezTo>
                    <a:pt x="40" y="100"/>
                    <a:pt x="46" y="101"/>
                    <a:pt x="51" y="101"/>
                  </a:cubicBezTo>
                  <a:cubicBezTo>
                    <a:pt x="51" y="101"/>
                    <a:pt x="52" y="101"/>
                    <a:pt x="52" y="101"/>
                  </a:cubicBezTo>
                  <a:cubicBezTo>
                    <a:pt x="59" y="101"/>
                    <a:pt x="66" y="99"/>
                    <a:pt x="72" y="97"/>
                  </a:cubicBezTo>
                  <a:cubicBezTo>
                    <a:pt x="73" y="96"/>
                    <a:pt x="74" y="95"/>
                    <a:pt x="76" y="95"/>
                  </a:cubicBezTo>
                  <a:cubicBezTo>
                    <a:pt x="84" y="90"/>
                    <a:pt x="91" y="83"/>
                    <a:pt x="96" y="74"/>
                  </a:cubicBezTo>
                  <a:cubicBezTo>
                    <a:pt x="97" y="72"/>
                    <a:pt x="97" y="71"/>
                    <a:pt x="98" y="70"/>
                  </a:cubicBezTo>
                  <a:cubicBezTo>
                    <a:pt x="98" y="69"/>
                    <a:pt x="98" y="68"/>
                    <a:pt x="99" y="67"/>
                  </a:cubicBezTo>
                  <a:cubicBezTo>
                    <a:pt x="99" y="66"/>
                    <a:pt x="100" y="64"/>
                    <a:pt x="100" y="63"/>
                  </a:cubicBezTo>
                  <a:cubicBezTo>
                    <a:pt x="101" y="59"/>
                    <a:pt x="102" y="54"/>
                    <a:pt x="102" y="49"/>
                  </a:cubicBezTo>
                  <a:cubicBezTo>
                    <a:pt x="102" y="46"/>
                    <a:pt x="101" y="42"/>
                    <a:pt x="100" y="38"/>
                  </a:cubicBezTo>
                  <a:cubicBezTo>
                    <a:pt x="100" y="37"/>
                    <a:pt x="99" y="35"/>
                    <a:pt x="99" y="34"/>
                  </a:cubicBezTo>
                  <a:cubicBezTo>
                    <a:pt x="92" y="14"/>
                    <a:pt x="73" y="0"/>
                    <a:pt x="5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" name="Freeform 20294"/>
            <p:cNvSpPr/>
            <p:nvPr/>
          </p:nvSpPr>
          <p:spPr bwMode="auto">
            <a:xfrm>
              <a:off x="7021516" y="-438414"/>
              <a:ext cx="78706" cy="77372"/>
            </a:xfrm>
            <a:custGeom>
              <a:avLst/>
              <a:gdLst>
                <a:gd name="T0" fmla="*/ 25 w 50"/>
                <a:gd name="T1" fmla="*/ 0 h 49"/>
                <a:gd name="T2" fmla="*/ 25 w 50"/>
                <a:gd name="T3" fmla="*/ 0 h 49"/>
                <a:gd name="T4" fmla="*/ 20 w 50"/>
                <a:gd name="T5" fmla="*/ 0 h 49"/>
                <a:gd name="T6" fmla="*/ 16 w 50"/>
                <a:gd name="T7" fmla="*/ 1 h 49"/>
                <a:gd name="T8" fmla="*/ 8 w 50"/>
                <a:gd name="T9" fmla="*/ 6 h 49"/>
                <a:gd name="T10" fmla="*/ 5 w 50"/>
                <a:gd name="T11" fmla="*/ 10 h 49"/>
                <a:gd name="T12" fmla="*/ 0 w 50"/>
                <a:gd name="T13" fmla="*/ 25 h 49"/>
                <a:gd name="T14" fmla="*/ 3 w 50"/>
                <a:gd name="T15" fmla="*/ 36 h 49"/>
                <a:gd name="T16" fmla="*/ 6 w 50"/>
                <a:gd name="T17" fmla="*/ 40 h 49"/>
                <a:gd name="T18" fmla="*/ 21 w 50"/>
                <a:gd name="T19" fmla="*/ 49 h 49"/>
                <a:gd name="T20" fmla="*/ 25 w 50"/>
                <a:gd name="T21" fmla="*/ 49 h 49"/>
                <a:gd name="T22" fmla="*/ 25 w 50"/>
                <a:gd name="T23" fmla="*/ 49 h 49"/>
                <a:gd name="T24" fmla="*/ 26 w 50"/>
                <a:gd name="T25" fmla="*/ 49 h 49"/>
                <a:gd name="T26" fmla="*/ 29 w 50"/>
                <a:gd name="T27" fmla="*/ 49 h 49"/>
                <a:gd name="T28" fmla="*/ 33 w 50"/>
                <a:gd name="T29" fmla="*/ 48 h 49"/>
                <a:gd name="T30" fmla="*/ 43 w 50"/>
                <a:gd name="T31" fmla="*/ 42 h 49"/>
                <a:gd name="T32" fmla="*/ 45 w 50"/>
                <a:gd name="T33" fmla="*/ 39 h 49"/>
                <a:gd name="T34" fmla="*/ 50 w 50"/>
                <a:gd name="T35" fmla="*/ 24 h 49"/>
                <a:gd name="T36" fmla="*/ 36 w 50"/>
                <a:gd name="T37" fmla="*/ 2 h 49"/>
                <a:gd name="T38" fmla="*/ 32 w 50"/>
                <a:gd name="T39" fmla="*/ 0 h 49"/>
                <a:gd name="T40" fmla="*/ 25 w 50"/>
                <a:gd name="T4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0" h="49">
                  <a:moveTo>
                    <a:pt x="25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3" y="0"/>
                    <a:pt x="22" y="0"/>
                    <a:pt x="20" y="0"/>
                  </a:cubicBezTo>
                  <a:cubicBezTo>
                    <a:pt x="19" y="0"/>
                    <a:pt x="17" y="1"/>
                    <a:pt x="16" y="1"/>
                  </a:cubicBezTo>
                  <a:cubicBezTo>
                    <a:pt x="13" y="3"/>
                    <a:pt x="10" y="4"/>
                    <a:pt x="8" y="6"/>
                  </a:cubicBezTo>
                  <a:cubicBezTo>
                    <a:pt x="7" y="7"/>
                    <a:pt x="6" y="8"/>
                    <a:pt x="5" y="10"/>
                  </a:cubicBezTo>
                  <a:cubicBezTo>
                    <a:pt x="2" y="14"/>
                    <a:pt x="0" y="19"/>
                    <a:pt x="0" y="25"/>
                  </a:cubicBezTo>
                  <a:cubicBezTo>
                    <a:pt x="0" y="29"/>
                    <a:pt x="1" y="33"/>
                    <a:pt x="3" y="36"/>
                  </a:cubicBezTo>
                  <a:cubicBezTo>
                    <a:pt x="4" y="38"/>
                    <a:pt x="5" y="39"/>
                    <a:pt x="6" y="40"/>
                  </a:cubicBezTo>
                  <a:cubicBezTo>
                    <a:pt x="9" y="45"/>
                    <a:pt x="15" y="48"/>
                    <a:pt x="21" y="49"/>
                  </a:cubicBezTo>
                  <a:cubicBezTo>
                    <a:pt x="22" y="49"/>
                    <a:pt x="23" y="49"/>
                    <a:pt x="25" y="49"/>
                  </a:cubicBezTo>
                  <a:cubicBezTo>
                    <a:pt x="25" y="49"/>
                    <a:pt x="25" y="49"/>
                    <a:pt x="25" y="49"/>
                  </a:cubicBezTo>
                  <a:cubicBezTo>
                    <a:pt x="25" y="49"/>
                    <a:pt x="25" y="49"/>
                    <a:pt x="26" y="49"/>
                  </a:cubicBezTo>
                  <a:cubicBezTo>
                    <a:pt x="27" y="49"/>
                    <a:pt x="28" y="49"/>
                    <a:pt x="29" y="49"/>
                  </a:cubicBezTo>
                  <a:cubicBezTo>
                    <a:pt x="31" y="49"/>
                    <a:pt x="32" y="48"/>
                    <a:pt x="33" y="48"/>
                  </a:cubicBezTo>
                  <a:cubicBezTo>
                    <a:pt x="37" y="47"/>
                    <a:pt x="40" y="45"/>
                    <a:pt x="43" y="42"/>
                  </a:cubicBezTo>
                  <a:cubicBezTo>
                    <a:pt x="44" y="41"/>
                    <a:pt x="45" y="40"/>
                    <a:pt x="45" y="39"/>
                  </a:cubicBezTo>
                  <a:cubicBezTo>
                    <a:pt x="48" y="35"/>
                    <a:pt x="50" y="30"/>
                    <a:pt x="50" y="24"/>
                  </a:cubicBezTo>
                  <a:cubicBezTo>
                    <a:pt x="50" y="14"/>
                    <a:pt x="44" y="6"/>
                    <a:pt x="36" y="2"/>
                  </a:cubicBezTo>
                  <a:cubicBezTo>
                    <a:pt x="35" y="1"/>
                    <a:pt x="33" y="1"/>
                    <a:pt x="32" y="0"/>
                  </a:cubicBezTo>
                  <a:cubicBezTo>
                    <a:pt x="30" y="0"/>
                    <a:pt x="27" y="0"/>
                    <a:pt x="2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" name="Freeform 20295"/>
            <p:cNvSpPr>
              <a:spLocks noEditPoints="1"/>
            </p:cNvSpPr>
            <p:nvPr/>
          </p:nvSpPr>
          <p:spPr bwMode="auto">
            <a:xfrm>
              <a:off x="6980162" y="-479102"/>
              <a:ext cx="160748" cy="158747"/>
            </a:xfrm>
            <a:custGeom>
              <a:avLst/>
              <a:gdLst>
                <a:gd name="T0" fmla="*/ 43 w 102"/>
                <a:gd name="T1" fmla="*/ 14 h 101"/>
                <a:gd name="T2" fmla="*/ 51 w 102"/>
                <a:gd name="T3" fmla="*/ 13 h 101"/>
                <a:gd name="T4" fmla="*/ 51 w 102"/>
                <a:gd name="T5" fmla="*/ 13 h 101"/>
                <a:gd name="T6" fmla="*/ 62 w 102"/>
                <a:gd name="T7" fmla="*/ 15 h 101"/>
                <a:gd name="T8" fmla="*/ 66 w 102"/>
                <a:gd name="T9" fmla="*/ 16 h 101"/>
                <a:gd name="T10" fmla="*/ 88 w 102"/>
                <a:gd name="T11" fmla="*/ 50 h 101"/>
                <a:gd name="T12" fmla="*/ 81 w 102"/>
                <a:gd name="T13" fmla="*/ 72 h 101"/>
                <a:gd name="T14" fmla="*/ 79 w 102"/>
                <a:gd name="T15" fmla="*/ 75 h 101"/>
                <a:gd name="T16" fmla="*/ 63 w 102"/>
                <a:gd name="T17" fmla="*/ 85 h 101"/>
                <a:gd name="T18" fmla="*/ 59 w 102"/>
                <a:gd name="T19" fmla="*/ 87 h 101"/>
                <a:gd name="T20" fmla="*/ 52 w 102"/>
                <a:gd name="T21" fmla="*/ 87 h 101"/>
                <a:gd name="T22" fmla="*/ 51 w 102"/>
                <a:gd name="T23" fmla="*/ 87 h 101"/>
                <a:gd name="T24" fmla="*/ 50 w 102"/>
                <a:gd name="T25" fmla="*/ 87 h 101"/>
                <a:gd name="T26" fmla="*/ 45 w 102"/>
                <a:gd name="T27" fmla="*/ 87 h 101"/>
                <a:gd name="T28" fmla="*/ 21 w 102"/>
                <a:gd name="T29" fmla="*/ 71 h 101"/>
                <a:gd name="T30" fmla="*/ 19 w 102"/>
                <a:gd name="T31" fmla="*/ 68 h 101"/>
                <a:gd name="T32" fmla="*/ 14 w 102"/>
                <a:gd name="T33" fmla="*/ 51 h 101"/>
                <a:gd name="T34" fmla="*/ 23 w 102"/>
                <a:gd name="T35" fmla="*/ 27 h 101"/>
                <a:gd name="T36" fmla="*/ 26 w 102"/>
                <a:gd name="T37" fmla="*/ 24 h 101"/>
                <a:gd name="T38" fmla="*/ 39 w 102"/>
                <a:gd name="T39" fmla="*/ 16 h 101"/>
                <a:gd name="T40" fmla="*/ 43 w 102"/>
                <a:gd name="T41" fmla="*/ 14 h 101"/>
                <a:gd name="T42" fmla="*/ 51 w 102"/>
                <a:gd name="T43" fmla="*/ 0 h 101"/>
                <a:gd name="T44" fmla="*/ 50 w 102"/>
                <a:gd name="T45" fmla="*/ 0 h 101"/>
                <a:gd name="T46" fmla="*/ 39 w 102"/>
                <a:gd name="T47" fmla="*/ 1 h 101"/>
                <a:gd name="T48" fmla="*/ 35 w 102"/>
                <a:gd name="T49" fmla="*/ 3 h 101"/>
                <a:gd name="T50" fmla="*/ 17 w 102"/>
                <a:gd name="T51" fmla="*/ 14 h 101"/>
                <a:gd name="T52" fmla="*/ 14 w 102"/>
                <a:gd name="T53" fmla="*/ 17 h 101"/>
                <a:gd name="T54" fmla="*/ 1 w 102"/>
                <a:gd name="T55" fmla="*/ 51 h 101"/>
                <a:gd name="T56" fmla="*/ 6 w 102"/>
                <a:gd name="T57" fmla="*/ 74 h 101"/>
                <a:gd name="T58" fmla="*/ 9 w 102"/>
                <a:gd name="T59" fmla="*/ 78 h 101"/>
                <a:gd name="T60" fmla="*/ 44 w 102"/>
                <a:gd name="T61" fmla="*/ 100 h 101"/>
                <a:gd name="T62" fmla="*/ 48 w 102"/>
                <a:gd name="T63" fmla="*/ 101 h 101"/>
                <a:gd name="T64" fmla="*/ 51 w 102"/>
                <a:gd name="T65" fmla="*/ 101 h 101"/>
                <a:gd name="T66" fmla="*/ 52 w 102"/>
                <a:gd name="T67" fmla="*/ 101 h 101"/>
                <a:gd name="T68" fmla="*/ 63 w 102"/>
                <a:gd name="T69" fmla="*/ 100 h 101"/>
                <a:gd name="T70" fmla="*/ 67 w 102"/>
                <a:gd name="T71" fmla="*/ 98 h 101"/>
                <a:gd name="T72" fmla="*/ 90 w 102"/>
                <a:gd name="T73" fmla="*/ 83 h 101"/>
                <a:gd name="T74" fmla="*/ 93 w 102"/>
                <a:gd name="T75" fmla="*/ 79 h 101"/>
                <a:gd name="T76" fmla="*/ 102 w 102"/>
                <a:gd name="T77" fmla="*/ 49 h 101"/>
                <a:gd name="T78" fmla="*/ 70 w 102"/>
                <a:gd name="T79" fmla="*/ 3 h 101"/>
                <a:gd name="T80" fmla="*/ 66 w 102"/>
                <a:gd name="T81" fmla="*/ 2 h 101"/>
                <a:gd name="T82" fmla="*/ 51 w 102"/>
                <a:gd name="T8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02" h="101">
                  <a:moveTo>
                    <a:pt x="43" y="14"/>
                  </a:moveTo>
                  <a:cubicBezTo>
                    <a:pt x="45" y="14"/>
                    <a:pt x="48" y="14"/>
                    <a:pt x="51" y="13"/>
                  </a:cubicBezTo>
                  <a:cubicBezTo>
                    <a:pt x="51" y="13"/>
                    <a:pt x="51" y="13"/>
                    <a:pt x="51" y="13"/>
                  </a:cubicBezTo>
                  <a:cubicBezTo>
                    <a:pt x="55" y="13"/>
                    <a:pt x="58" y="14"/>
                    <a:pt x="62" y="15"/>
                  </a:cubicBezTo>
                  <a:cubicBezTo>
                    <a:pt x="63" y="15"/>
                    <a:pt x="64" y="16"/>
                    <a:pt x="66" y="16"/>
                  </a:cubicBezTo>
                  <a:cubicBezTo>
                    <a:pt x="79" y="22"/>
                    <a:pt x="88" y="35"/>
                    <a:pt x="88" y="50"/>
                  </a:cubicBezTo>
                  <a:cubicBezTo>
                    <a:pt x="88" y="58"/>
                    <a:pt x="86" y="65"/>
                    <a:pt x="81" y="72"/>
                  </a:cubicBezTo>
                  <a:cubicBezTo>
                    <a:pt x="81" y="73"/>
                    <a:pt x="80" y="74"/>
                    <a:pt x="79" y="75"/>
                  </a:cubicBezTo>
                  <a:cubicBezTo>
                    <a:pt x="74" y="80"/>
                    <a:pt x="69" y="83"/>
                    <a:pt x="63" y="85"/>
                  </a:cubicBezTo>
                  <a:cubicBezTo>
                    <a:pt x="61" y="86"/>
                    <a:pt x="60" y="86"/>
                    <a:pt x="59" y="87"/>
                  </a:cubicBezTo>
                  <a:cubicBezTo>
                    <a:pt x="56" y="87"/>
                    <a:pt x="54" y="87"/>
                    <a:pt x="52" y="87"/>
                  </a:cubicBezTo>
                  <a:cubicBezTo>
                    <a:pt x="52" y="87"/>
                    <a:pt x="51" y="87"/>
                    <a:pt x="51" y="87"/>
                  </a:cubicBezTo>
                  <a:cubicBezTo>
                    <a:pt x="51" y="87"/>
                    <a:pt x="50" y="87"/>
                    <a:pt x="50" y="87"/>
                  </a:cubicBezTo>
                  <a:cubicBezTo>
                    <a:pt x="48" y="87"/>
                    <a:pt x="47" y="87"/>
                    <a:pt x="45" y="87"/>
                  </a:cubicBezTo>
                  <a:cubicBezTo>
                    <a:pt x="35" y="85"/>
                    <a:pt x="26" y="80"/>
                    <a:pt x="21" y="71"/>
                  </a:cubicBezTo>
                  <a:cubicBezTo>
                    <a:pt x="20" y="70"/>
                    <a:pt x="19" y="69"/>
                    <a:pt x="19" y="68"/>
                  </a:cubicBezTo>
                  <a:cubicBezTo>
                    <a:pt x="16" y="63"/>
                    <a:pt x="14" y="57"/>
                    <a:pt x="14" y="51"/>
                  </a:cubicBezTo>
                  <a:cubicBezTo>
                    <a:pt x="14" y="42"/>
                    <a:pt x="17" y="33"/>
                    <a:pt x="23" y="27"/>
                  </a:cubicBezTo>
                  <a:cubicBezTo>
                    <a:pt x="24" y="26"/>
                    <a:pt x="25" y="25"/>
                    <a:pt x="26" y="24"/>
                  </a:cubicBezTo>
                  <a:cubicBezTo>
                    <a:pt x="30" y="20"/>
                    <a:pt x="34" y="17"/>
                    <a:pt x="39" y="16"/>
                  </a:cubicBezTo>
                  <a:cubicBezTo>
                    <a:pt x="40" y="15"/>
                    <a:pt x="41" y="15"/>
                    <a:pt x="43" y="14"/>
                  </a:cubicBezTo>
                  <a:moveTo>
                    <a:pt x="51" y="0"/>
                  </a:moveTo>
                  <a:cubicBezTo>
                    <a:pt x="51" y="0"/>
                    <a:pt x="51" y="0"/>
                    <a:pt x="50" y="0"/>
                  </a:cubicBezTo>
                  <a:cubicBezTo>
                    <a:pt x="46" y="0"/>
                    <a:pt x="43" y="0"/>
                    <a:pt x="39" y="1"/>
                  </a:cubicBezTo>
                  <a:cubicBezTo>
                    <a:pt x="38" y="2"/>
                    <a:pt x="36" y="2"/>
                    <a:pt x="35" y="3"/>
                  </a:cubicBezTo>
                  <a:cubicBezTo>
                    <a:pt x="28" y="5"/>
                    <a:pt x="22" y="9"/>
                    <a:pt x="17" y="14"/>
                  </a:cubicBezTo>
                  <a:cubicBezTo>
                    <a:pt x="16" y="15"/>
                    <a:pt x="15" y="16"/>
                    <a:pt x="14" y="17"/>
                  </a:cubicBezTo>
                  <a:cubicBezTo>
                    <a:pt x="5" y="26"/>
                    <a:pt x="0" y="38"/>
                    <a:pt x="1" y="51"/>
                  </a:cubicBezTo>
                  <a:cubicBezTo>
                    <a:pt x="1" y="59"/>
                    <a:pt x="3" y="67"/>
                    <a:pt x="6" y="74"/>
                  </a:cubicBezTo>
                  <a:cubicBezTo>
                    <a:pt x="7" y="75"/>
                    <a:pt x="8" y="76"/>
                    <a:pt x="9" y="78"/>
                  </a:cubicBezTo>
                  <a:cubicBezTo>
                    <a:pt x="16" y="90"/>
                    <a:pt x="29" y="98"/>
                    <a:pt x="44" y="100"/>
                  </a:cubicBezTo>
                  <a:cubicBezTo>
                    <a:pt x="45" y="101"/>
                    <a:pt x="47" y="101"/>
                    <a:pt x="48" y="101"/>
                  </a:cubicBezTo>
                  <a:cubicBezTo>
                    <a:pt x="49" y="101"/>
                    <a:pt x="50" y="101"/>
                    <a:pt x="51" y="101"/>
                  </a:cubicBezTo>
                  <a:cubicBezTo>
                    <a:pt x="51" y="101"/>
                    <a:pt x="52" y="101"/>
                    <a:pt x="52" y="101"/>
                  </a:cubicBezTo>
                  <a:cubicBezTo>
                    <a:pt x="56" y="101"/>
                    <a:pt x="59" y="100"/>
                    <a:pt x="63" y="100"/>
                  </a:cubicBezTo>
                  <a:cubicBezTo>
                    <a:pt x="64" y="99"/>
                    <a:pt x="65" y="99"/>
                    <a:pt x="67" y="98"/>
                  </a:cubicBezTo>
                  <a:cubicBezTo>
                    <a:pt x="76" y="95"/>
                    <a:pt x="84" y="90"/>
                    <a:pt x="90" y="83"/>
                  </a:cubicBezTo>
                  <a:cubicBezTo>
                    <a:pt x="91" y="82"/>
                    <a:pt x="92" y="80"/>
                    <a:pt x="93" y="79"/>
                  </a:cubicBezTo>
                  <a:cubicBezTo>
                    <a:pt x="98" y="71"/>
                    <a:pt x="102" y="61"/>
                    <a:pt x="102" y="49"/>
                  </a:cubicBezTo>
                  <a:cubicBezTo>
                    <a:pt x="101" y="29"/>
                    <a:pt x="88" y="11"/>
                    <a:pt x="70" y="3"/>
                  </a:cubicBezTo>
                  <a:cubicBezTo>
                    <a:pt x="68" y="3"/>
                    <a:pt x="67" y="2"/>
                    <a:pt x="66" y="2"/>
                  </a:cubicBezTo>
                  <a:cubicBezTo>
                    <a:pt x="61" y="1"/>
                    <a:pt x="56" y="0"/>
                    <a:pt x="5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" name="Freeform 20296"/>
            <p:cNvSpPr/>
            <p:nvPr/>
          </p:nvSpPr>
          <p:spPr bwMode="auto">
            <a:xfrm>
              <a:off x="7349016" y="669479"/>
              <a:ext cx="77372" cy="79374"/>
            </a:xfrm>
            <a:custGeom>
              <a:avLst/>
              <a:gdLst>
                <a:gd name="T0" fmla="*/ 25 w 49"/>
                <a:gd name="T1" fmla="*/ 0 h 50"/>
                <a:gd name="T2" fmla="*/ 24 w 49"/>
                <a:gd name="T3" fmla="*/ 0 h 50"/>
                <a:gd name="T4" fmla="*/ 20 w 49"/>
                <a:gd name="T5" fmla="*/ 1 h 50"/>
                <a:gd name="T6" fmla="*/ 15 w 49"/>
                <a:gd name="T7" fmla="*/ 2 h 50"/>
                <a:gd name="T8" fmla="*/ 5 w 49"/>
                <a:gd name="T9" fmla="*/ 9 h 50"/>
                <a:gd name="T10" fmla="*/ 3 w 49"/>
                <a:gd name="T11" fmla="*/ 13 h 50"/>
                <a:gd name="T12" fmla="*/ 0 w 49"/>
                <a:gd name="T13" fmla="*/ 25 h 50"/>
                <a:gd name="T14" fmla="*/ 0 w 49"/>
                <a:gd name="T15" fmla="*/ 31 h 50"/>
                <a:gd name="T16" fmla="*/ 2 w 49"/>
                <a:gd name="T17" fmla="*/ 35 h 50"/>
                <a:gd name="T18" fmla="*/ 25 w 49"/>
                <a:gd name="T19" fmla="*/ 50 h 50"/>
                <a:gd name="T20" fmla="*/ 25 w 49"/>
                <a:gd name="T21" fmla="*/ 50 h 50"/>
                <a:gd name="T22" fmla="*/ 47 w 49"/>
                <a:gd name="T23" fmla="*/ 36 h 50"/>
                <a:gd name="T24" fmla="*/ 48 w 49"/>
                <a:gd name="T25" fmla="*/ 32 h 50"/>
                <a:gd name="T26" fmla="*/ 49 w 49"/>
                <a:gd name="T27" fmla="*/ 24 h 50"/>
                <a:gd name="T28" fmla="*/ 30 w 49"/>
                <a:gd name="T29" fmla="*/ 1 h 50"/>
                <a:gd name="T30" fmla="*/ 25 w 49"/>
                <a:gd name="T31" fmla="*/ 0 h 50"/>
                <a:gd name="T32" fmla="*/ 25 w 49"/>
                <a:gd name="T3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50">
                  <a:moveTo>
                    <a:pt x="25" y="0"/>
                  </a:moveTo>
                  <a:cubicBezTo>
                    <a:pt x="24" y="0"/>
                    <a:pt x="24" y="0"/>
                    <a:pt x="24" y="0"/>
                  </a:cubicBezTo>
                  <a:cubicBezTo>
                    <a:pt x="23" y="0"/>
                    <a:pt x="21" y="0"/>
                    <a:pt x="20" y="1"/>
                  </a:cubicBezTo>
                  <a:cubicBezTo>
                    <a:pt x="18" y="1"/>
                    <a:pt x="17" y="1"/>
                    <a:pt x="15" y="2"/>
                  </a:cubicBezTo>
                  <a:cubicBezTo>
                    <a:pt x="11" y="3"/>
                    <a:pt x="8" y="6"/>
                    <a:pt x="5" y="9"/>
                  </a:cubicBezTo>
                  <a:cubicBezTo>
                    <a:pt x="4" y="10"/>
                    <a:pt x="4" y="12"/>
                    <a:pt x="3" y="13"/>
                  </a:cubicBezTo>
                  <a:cubicBezTo>
                    <a:pt x="1" y="17"/>
                    <a:pt x="0" y="21"/>
                    <a:pt x="0" y="25"/>
                  </a:cubicBezTo>
                  <a:cubicBezTo>
                    <a:pt x="0" y="27"/>
                    <a:pt x="0" y="29"/>
                    <a:pt x="0" y="31"/>
                  </a:cubicBezTo>
                  <a:cubicBezTo>
                    <a:pt x="1" y="32"/>
                    <a:pt x="1" y="33"/>
                    <a:pt x="2" y="35"/>
                  </a:cubicBezTo>
                  <a:cubicBezTo>
                    <a:pt x="6" y="44"/>
                    <a:pt x="14" y="50"/>
                    <a:pt x="25" y="50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35" y="50"/>
                    <a:pt x="43" y="44"/>
                    <a:pt x="47" y="36"/>
                  </a:cubicBezTo>
                  <a:cubicBezTo>
                    <a:pt x="47" y="35"/>
                    <a:pt x="48" y="33"/>
                    <a:pt x="48" y="32"/>
                  </a:cubicBezTo>
                  <a:cubicBezTo>
                    <a:pt x="49" y="30"/>
                    <a:pt x="49" y="27"/>
                    <a:pt x="49" y="24"/>
                  </a:cubicBezTo>
                  <a:cubicBezTo>
                    <a:pt x="49" y="13"/>
                    <a:pt x="41" y="3"/>
                    <a:pt x="30" y="1"/>
                  </a:cubicBezTo>
                  <a:cubicBezTo>
                    <a:pt x="28" y="0"/>
                    <a:pt x="27" y="0"/>
                    <a:pt x="25" y="0"/>
                  </a:cubicBezTo>
                  <a:cubicBezTo>
                    <a:pt x="25" y="0"/>
                    <a:pt x="25" y="0"/>
                    <a:pt x="25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" name="Freeform 20297"/>
            <p:cNvSpPr>
              <a:spLocks noEditPoints="1"/>
            </p:cNvSpPr>
            <p:nvPr/>
          </p:nvSpPr>
          <p:spPr bwMode="auto">
            <a:xfrm>
              <a:off x="7308329" y="628791"/>
              <a:ext cx="158747" cy="159414"/>
            </a:xfrm>
            <a:custGeom>
              <a:avLst/>
              <a:gdLst>
                <a:gd name="T0" fmla="*/ 42 w 101"/>
                <a:gd name="T1" fmla="*/ 15 h 101"/>
                <a:gd name="T2" fmla="*/ 50 w 101"/>
                <a:gd name="T3" fmla="*/ 14 h 101"/>
                <a:gd name="T4" fmla="*/ 51 w 101"/>
                <a:gd name="T5" fmla="*/ 14 h 101"/>
                <a:gd name="T6" fmla="*/ 53 w 101"/>
                <a:gd name="T7" fmla="*/ 14 h 101"/>
                <a:gd name="T8" fmla="*/ 57 w 101"/>
                <a:gd name="T9" fmla="*/ 15 h 101"/>
                <a:gd name="T10" fmla="*/ 87 w 101"/>
                <a:gd name="T11" fmla="*/ 50 h 101"/>
                <a:gd name="T12" fmla="*/ 86 w 101"/>
                <a:gd name="T13" fmla="*/ 63 h 101"/>
                <a:gd name="T14" fmla="*/ 84 w 101"/>
                <a:gd name="T15" fmla="*/ 67 h 101"/>
                <a:gd name="T16" fmla="*/ 51 w 101"/>
                <a:gd name="T17" fmla="*/ 88 h 101"/>
                <a:gd name="T18" fmla="*/ 51 w 101"/>
                <a:gd name="T19" fmla="*/ 88 h 101"/>
                <a:gd name="T20" fmla="*/ 16 w 101"/>
                <a:gd name="T21" fmla="*/ 65 h 101"/>
                <a:gd name="T22" fmla="*/ 15 w 101"/>
                <a:gd name="T23" fmla="*/ 60 h 101"/>
                <a:gd name="T24" fmla="*/ 14 w 101"/>
                <a:gd name="T25" fmla="*/ 52 h 101"/>
                <a:gd name="T26" fmla="*/ 19 w 101"/>
                <a:gd name="T27" fmla="*/ 32 h 101"/>
                <a:gd name="T28" fmla="*/ 21 w 101"/>
                <a:gd name="T29" fmla="*/ 28 h 101"/>
                <a:gd name="T30" fmla="*/ 38 w 101"/>
                <a:gd name="T31" fmla="*/ 16 h 101"/>
                <a:gd name="T32" fmla="*/ 42 w 101"/>
                <a:gd name="T33" fmla="*/ 15 h 101"/>
                <a:gd name="T34" fmla="*/ 51 w 101"/>
                <a:gd name="T35" fmla="*/ 0 h 101"/>
                <a:gd name="T36" fmla="*/ 50 w 101"/>
                <a:gd name="T37" fmla="*/ 0 h 101"/>
                <a:gd name="T38" fmla="*/ 38 w 101"/>
                <a:gd name="T39" fmla="*/ 2 h 101"/>
                <a:gd name="T40" fmla="*/ 34 w 101"/>
                <a:gd name="T41" fmla="*/ 3 h 101"/>
                <a:gd name="T42" fmla="*/ 10 w 101"/>
                <a:gd name="T43" fmla="*/ 21 h 101"/>
                <a:gd name="T44" fmla="*/ 8 w 101"/>
                <a:gd name="T45" fmla="*/ 24 h 101"/>
                <a:gd name="T46" fmla="*/ 0 w 101"/>
                <a:gd name="T47" fmla="*/ 52 h 101"/>
                <a:gd name="T48" fmla="*/ 2 w 101"/>
                <a:gd name="T49" fmla="*/ 65 h 101"/>
                <a:gd name="T50" fmla="*/ 3 w 101"/>
                <a:gd name="T51" fmla="*/ 69 h 101"/>
                <a:gd name="T52" fmla="*/ 51 w 101"/>
                <a:gd name="T53" fmla="*/ 101 h 101"/>
                <a:gd name="T54" fmla="*/ 51 w 101"/>
                <a:gd name="T55" fmla="*/ 101 h 101"/>
                <a:gd name="T56" fmla="*/ 97 w 101"/>
                <a:gd name="T57" fmla="*/ 72 h 101"/>
                <a:gd name="T58" fmla="*/ 98 w 101"/>
                <a:gd name="T59" fmla="*/ 68 h 101"/>
                <a:gd name="T60" fmla="*/ 101 w 101"/>
                <a:gd name="T61" fmla="*/ 50 h 101"/>
                <a:gd name="T62" fmla="*/ 58 w 101"/>
                <a:gd name="T63" fmla="*/ 1 h 101"/>
                <a:gd name="T64" fmla="*/ 54 w 101"/>
                <a:gd name="T65" fmla="*/ 1 h 101"/>
                <a:gd name="T66" fmla="*/ 51 w 101"/>
                <a:gd name="T6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1" h="101">
                  <a:moveTo>
                    <a:pt x="42" y="15"/>
                  </a:moveTo>
                  <a:cubicBezTo>
                    <a:pt x="45" y="14"/>
                    <a:pt x="47" y="14"/>
                    <a:pt x="50" y="14"/>
                  </a:cubicBezTo>
                  <a:cubicBezTo>
                    <a:pt x="50" y="14"/>
                    <a:pt x="50" y="14"/>
                    <a:pt x="51" y="14"/>
                  </a:cubicBezTo>
                  <a:cubicBezTo>
                    <a:pt x="51" y="14"/>
                    <a:pt x="52" y="14"/>
                    <a:pt x="53" y="14"/>
                  </a:cubicBezTo>
                  <a:cubicBezTo>
                    <a:pt x="54" y="14"/>
                    <a:pt x="56" y="14"/>
                    <a:pt x="57" y="15"/>
                  </a:cubicBezTo>
                  <a:cubicBezTo>
                    <a:pt x="74" y="18"/>
                    <a:pt x="87" y="32"/>
                    <a:pt x="87" y="50"/>
                  </a:cubicBezTo>
                  <a:cubicBezTo>
                    <a:pt x="88" y="55"/>
                    <a:pt x="87" y="59"/>
                    <a:pt x="86" y="63"/>
                  </a:cubicBezTo>
                  <a:cubicBezTo>
                    <a:pt x="85" y="64"/>
                    <a:pt x="85" y="65"/>
                    <a:pt x="84" y="67"/>
                  </a:cubicBezTo>
                  <a:cubicBezTo>
                    <a:pt x="78" y="79"/>
                    <a:pt x="66" y="88"/>
                    <a:pt x="51" y="88"/>
                  </a:cubicBezTo>
                  <a:cubicBezTo>
                    <a:pt x="51" y="88"/>
                    <a:pt x="51" y="88"/>
                    <a:pt x="51" y="88"/>
                  </a:cubicBezTo>
                  <a:cubicBezTo>
                    <a:pt x="35" y="88"/>
                    <a:pt x="22" y="78"/>
                    <a:pt x="16" y="65"/>
                  </a:cubicBezTo>
                  <a:cubicBezTo>
                    <a:pt x="16" y="63"/>
                    <a:pt x="15" y="62"/>
                    <a:pt x="15" y="60"/>
                  </a:cubicBezTo>
                  <a:cubicBezTo>
                    <a:pt x="14" y="58"/>
                    <a:pt x="14" y="55"/>
                    <a:pt x="14" y="52"/>
                  </a:cubicBezTo>
                  <a:cubicBezTo>
                    <a:pt x="14" y="44"/>
                    <a:pt x="15" y="38"/>
                    <a:pt x="19" y="32"/>
                  </a:cubicBezTo>
                  <a:cubicBezTo>
                    <a:pt x="20" y="31"/>
                    <a:pt x="20" y="30"/>
                    <a:pt x="21" y="28"/>
                  </a:cubicBezTo>
                  <a:cubicBezTo>
                    <a:pt x="26" y="23"/>
                    <a:pt x="31" y="19"/>
                    <a:pt x="38" y="16"/>
                  </a:cubicBezTo>
                  <a:cubicBezTo>
                    <a:pt x="39" y="16"/>
                    <a:pt x="41" y="15"/>
                    <a:pt x="42" y="15"/>
                  </a:cubicBezTo>
                  <a:moveTo>
                    <a:pt x="51" y="0"/>
                  </a:moveTo>
                  <a:cubicBezTo>
                    <a:pt x="50" y="0"/>
                    <a:pt x="50" y="0"/>
                    <a:pt x="50" y="0"/>
                  </a:cubicBezTo>
                  <a:cubicBezTo>
                    <a:pt x="46" y="1"/>
                    <a:pt x="42" y="1"/>
                    <a:pt x="38" y="2"/>
                  </a:cubicBezTo>
                  <a:cubicBezTo>
                    <a:pt x="37" y="2"/>
                    <a:pt x="36" y="3"/>
                    <a:pt x="34" y="3"/>
                  </a:cubicBezTo>
                  <a:cubicBezTo>
                    <a:pt x="24" y="7"/>
                    <a:pt x="16" y="13"/>
                    <a:pt x="10" y="21"/>
                  </a:cubicBezTo>
                  <a:cubicBezTo>
                    <a:pt x="9" y="22"/>
                    <a:pt x="8" y="23"/>
                    <a:pt x="8" y="24"/>
                  </a:cubicBezTo>
                  <a:cubicBezTo>
                    <a:pt x="3" y="32"/>
                    <a:pt x="0" y="42"/>
                    <a:pt x="0" y="52"/>
                  </a:cubicBezTo>
                  <a:cubicBezTo>
                    <a:pt x="0" y="56"/>
                    <a:pt x="1" y="61"/>
                    <a:pt x="2" y="65"/>
                  </a:cubicBezTo>
                  <a:cubicBezTo>
                    <a:pt x="2" y="66"/>
                    <a:pt x="3" y="68"/>
                    <a:pt x="3" y="69"/>
                  </a:cubicBezTo>
                  <a:cubicBezTo>
                    <a:pt x="11" y="88"/>
                    <a:pt x="29" y="101"/>
                    <a:pt x="51" y="101"/>
                  </a:cubicBezTo>
                  <a:cubicBezTo>
                    <a:pt x="51" y="101"/>
                    <a:pt x="51" y="101"/>
                    <a:pt x="51" y="101"/>
                  </a:cubicBezTo>
                  <a:cubicBezTo>
                    <a:pt x="72" y="101"/>
                    <a:pt x="89" y="89"/>
                    <a:pt x="97" y="72"/>
                  </a:cubicBezTo>
                  <a:cubicBezTo>
                    <a:pt x="97" y="70"/>
                    <a:pt x="98" y="69"/>
                    <a:pt x="98" y="68"/>
                  </a:cubicBezTo>
                  <a:cubicBezTo>
                    <a:pt x="100" y="62"/>
                    <a:pt x="101" y="56"/>
                    <a:pt x="101" y="50"/>
                  </a:cubicBezTo>
                  <a:cubicBezTo>
                    <a:pt x="101" y="25"/>
                    <a:pt x="82" y="5"/>
                    <a:pt x="58" y="1"/>
                  </a:cubicBezTo>
                  <a:cubicBezTo>
                    <a:pt x="57" y="1"/>
                    <a:pt x="56" y="1"/>
                    <a:pt x="54" y="1"/>
                  </a:cubicBezTo>
                  <a:cubicBezTo>
                    <a:pt x="53" y="0"/>
                    <a:pt x="52" y="0"/>
                    <a:pt x="5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" name="Freeform 20298"/>
            <p:cNvSpPr/>
            <p:nvPr/>
          </p:nvSpPr>
          <p:spPr bwMode="auto">
            <a:xfrm>
              <a:off x="6920132" y="-843286"/>
              <a:ext cx="54027" cy="53360"/>
            </a:xfrm>
            <a:custGeom>
              <a:avLst/>
              <a:gdLst>
                <a:gd name="T0" fmla="*/ 17 w 34"/>
                <a:gd name="T1" fmla="*/ 0 h 34"/>
                <a:gd name="T2" fmla="*/ 17 w 34"/>
                <a:gd name="T3" fmla="*/ 0 h 34"/>
                <a:gd name="T4" fmla="*/ 15 w 34"/>
                <a:gd name="T5" fmla="*/ 0 h 34"/>
                <a:gd name="T6" fmla="*/ 11 w 34"/>
                <a:gd name="T7" fmla="*/ 1 h 34"/>
                <a:gd name="T8" fmla="*/ 2 w 34"/>
                <a:gd name="T9" fmla="*/ 10 h 34"/>
                <a:gd name="T10" fmla="*/ 0 w 34"/>
                <a:gd name="T11" fmla="*/ 14 h 34"/>
                <a:gd name="T12" fmla="*/ 0 w 34"/>
                <a:gd name="T13" fmla="*/ 17 h 34"/>
                <a:gd name="T14" fmla="*/ 0 w 34"/>
                <a:gd name="T15" fmla="*/ 19 h 34"/>
                <a:gd name="T16" fmla="*/ 1 w 34"/>
                <a:gd name="T17" fmla="*/ 23 h 34"/>
                <a:gd name="T18" fmla="*/ 17 w 34"/>
                <a:gd name="T19" fmla="*/ 34 h 34"/>
                <a:gd name="T20" fmla="*/ 17 w 34"/>
                <a:gd name="T21" fmla="*/ 34 h 34"/>
                <a:gd name="T22" fmla="*/ 19 w 34"/>
                <a:gd name="T23" fmla="*/ 34 h 34"/>
                <a:gd name="T24" fmla="*/ 23 w 34"/>
                <a:gd name="T25" fmla="*/ 33 h 34"/>
                <a:gd name="T26" fmla="*/ 34 w 34"/>
                <a:gd name="T27" fmla="*/ 17 h 34"/>
                <a:gd name="T28" fmla="*/ 34 w 34"/>
                <a:gd name="T29" fmla="*/ 17 h 34"/>
                <a:gd name="T30" fmla="*/ 33 w 34"/>
                <a:gd name="T31" fmla="*/ 13 h 34"/>
                <a:gd name="T32" fmla="*/ 17 w 34"/>
                <a:gd name="T3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4" h="34">
                  <a:moveTo>
                    <a:pt x="17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16" y="0"/>
                    <a:pt x="15" y="0"/>
                    <a:pt x="15" y="0"/>
                  </a:cubicBezTo>
                  <a:cubicBezTo>
                    <a:pt x="13" y="0"/>
                    <a:pt x="12" y="1"/>
                    <a:pt x="11" y="1"/>
                  </a:cubicBezTo>
                  <a:cubicBezTo>
                    <a:pt x="7" y="3"/>
                    <a:pt x="3" y="6"/>
                    <a:pt x="2" y="10"/>
                  </a:cubicBezTo>
                  <a:cubicBezTo>
                    <a:pt x="1" y="11"/>
                    <a:pt x="1" y="12"/>
                    <a:pt x="0" y="14"/>
                  </a:cubicBezTo>
                  <a:cubicBezTo>
                    <a:pt x="0" y="15"/>
                    <a:pt x="0" y="16"/>
                    <a:pt x="0" y="17"/>
                  </a:cubicBezTo>
                  <a:cubicBezTo>
                    <a:pt x="0" y="18"/>
                    <a:pt x="0" y="18"/>
                    <a:pt x="0" y="19"/>
                  </a:cubicBezTo>
                  <a:cubicBezTo>
                    <a:pt x="0" y="20"/>
                    <a:pt x="0" y="21"/>
                    <a:pt x="1" y="23"/>
                  </a:cubicBezTo>
                  <a:cubicBezTo>
                    <a:pt x="3" y="29"/>
                    <a:pt x="10" y="34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8" y="34"/>
                    <a:pt x="19" y="34"/>
                    <a:pt x="19" y="34"/>
                  </a:cubicBezTo>
                  <a:cubicBezTo>
                    <a:pt x="21" y="34"/>
                    <a:pt x="22" y="33"/>
                    <a:pt x="23" y="33"/>
                  </a:cubicBezTo>
                  <a:cubicBezTo>
                    <a:pt x="30" y="30"/>
                    <a:pt x="34" y="24"/>
                    <a:pt x="34" y="17"/>
                  </a:cubicBezTo>
                  <a:cubicBezTo>
                    <a:pt x="34" y="17"/>
                    <a:pt x="34" y="17"/>
                    <a:pt x="34" y="17"/>
                  </a:cubicBezTo>
                  <a:cubicBezTo>
                    <a:pt x="34" y="15"/>
                    <a:pt x="34" y="14"/>
                    <a:pt x="33" y="13"/>
                  </a:cubicBezTo>
                  <a:cubicBezTo>
                    <a:pt x="32" y="5"/>
                    <a:pt x="25" y="0"/>
                    <a:pt x="17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" name="Freeform 20299"/>
            <p:cNvSpPr>
              <a:spLocks noEditPoints="1"/>
            </p:cNvSpPr>
            <p:nvPr/>
          </p:nvSpPr>
          <p:spPr bwMode="auto">
            <a:xfrm>
              <a:off x="6892118" y="-871967"/>
              <a:ext cx="110056" cy="108722"/>
            </a:xfrm>
            <a:custGeom>
              <a:avLst/>
              <a:gdLst>
                <a:gd name="T0" fmla="*/ 31 w 70"/>
                <a:gd name="T1" fmla="*/ 10 h 69"/>
                <a:gd name="T2" fmla="*/ 34 w 70"/>
                <a:gd name="T3" fmla="*/ 10 h 69"/>
                <a:gd name="T4" fmla="*/ 35 w 70"/>
                <a:gd name="T5" fmla="*/ 10 h 69"/>
                <a:gd name="T6" fmla="*/ 60 w 70"/>
                <a:gd name="T7" fmla="*/ 30 h 69"/>
                <a:gd name="T8" fmla="*/ 60 w 70"/>
                <a:gd name="T9" fmla="*/ 34 h 69"/>
                <a:gd name="T10" fmla="*/ 60 w 70"/>
                <a:gd name="T11" fmla="*/ 35 h 69"/>
                <a:gd name="T12" fmla="*/ 44 w 70"/>
                <a:gd name="T13" fmla="*/ 59 h 69"/>
                <a:gd name="T14" fmla="*/ 39 w 70"/>
                <a:gd name="T15" fmla="*/ 60 h 69"/>
                <a:gd name="T16" fmla="*/ 35 w 70"/>
                <a:gd name="T17" fmla="*/ 60 h 69"/>
                <a:gd name="T18" fmla="*/ 35 w 70"/>
                <a:gd name="T19" fmla="*/ 60 h 69"/>
                <a:gd name="T20" fmla="*/ 11 w 70"/>
                <a:gd name="T21" fmla="*/ 42 h 69"/>
                <a:gd name="T22" fmla="*/ 10 w 70"/>
                <a:gd name="T23" fmla="*/ 38 h 69"/>
                <a:gd name="T24" fmla="*/ 10 w 70"/>
                <a:gd name="T25" fmla="*/ 35 h 69"/>
                <a:gd name="T26" fmla="*/ 10 w 70"/>
                <a:gd name="T27" fmla="*/ 29 h 69"/>
                <a:gd name="T28" fmla="*/ 12 w 70"/>
                <a:gd name="T29" fmla="*/ 25 h 69"/>
                <a:gd name="T30" fmla="*/ 26 w 70"/>
                <a:gd name="T31" fmla="*/ 11 h 69"/>
                <a:gd name="T32" fmla="*/ 31 w 70"/>
                <a:gd name="T33" fmla="*/ 10 h 69"/>
                <a:gd name="T34" fmla="*/ 35 w 70"/>
                <a:gd name="T35" fmla="*/ 0 h 69"/>
                <a:gd name="T36" fmla="*/ 34 w 70"/>
                <a:gd name="T37" fmla="*/ 0 h 69"/>
                <a:gd name="T38" fmla="*/ 28 w 70"/>
                <a:gd name="T39" fmla="*/ 1 h 69"/>
                <a:gd name="T40" fmla="*/ 24 w 70"/>
                <a:gd name="T41" fmla="*/ 2 h 69"/>
                <a:gd name="T42" fmla="*/ 3 w 70"/>
                <a:gd name="T43" fmla="*/ 22 h 69"/>
                <a:gd name="T44" fmla="*/ 2 w 70"/>
                <a:gd name="T45" fmla="*/ 26 h 69"/>
                <a:gd name="T46" fmla="*/ 0 w 70"/>
                <a:gd name="T47" fmla="*/ 36 h 69"/>
                <a:gd name="T48" fmla="*/ 1 w 70"/>
                <a:gd name="T49" fmla="*/ 39 h 69"/>
                <a:gd name="T50" fmla="*/ 2 w 70"/>
                <a:gd name="T51" fmla="*/ 44 h 69"/>
                <a:gd name="T52" fmla="*/ 35 w 70"/>
                <a:gd name="T53" fmla="*/ 69 h 69"/>
                <a:gd name="T54" fmla="*/ 36 w 70"/>
                <a:gd name="T55" fmla="*/ 69 h 69"/>
                <a:gd name="T56" fmla="*/ 42 w 70"/>
                <a:gd name="T57" fmla="*/ 69 h 69"/>
                <a:gd name="T58" fmla="*/ 46 w 70"/>
                <a:gd name="T59" fmla="*/ 68 h 69"/>
                <a:gd name="T60" fmla="*/ 69 w 70"/>
                <a:gd name="T61" fmla="*/ 34 h 69"/>
                <a:gd name="T62" fmla="*/ 69 w 70"/>
                <a:gd name="T63" fmla="*/ 32 h 69"/>
                <a:gd name="T64" fmla="*/ 69 w 70"/>
                <a:gd name="T65" fmla="*/ 28 h 69"/>
                <a:gd name="T66" fmla="*/ 35 w 70"/>
                <a:gd name="T67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70" h="69">
                  <a:moveTo>
                    <a:pt x="31" y="10"/>
                  </a:moveTo>
                  <a:cubicBezTo>
                    <a:pt x="32" y="10"/>
                    <a:pt x="33" y="10"/>
                    <a:pt x="34" y="10"/>
                  </a:cubicBezTo>
                  <a:cubicBezTo>
                    <a:pt x="35" y="10"/>
                    <a:pt x="35" y="10"/>
                    <a:pt x="35" y="10"/>
                  </a:cubicBezTo>
                  <a:cubicBezTo>
                    <a:pt x="47" y="10"/>
                    <a:pt x="57" y="18"/>
                    <a:pt x="60" y="30"/>
                  </a:cubicBezTo>
                  <a:cubicBezTo>
                    <a:pt x="60" y="31"/>
                    <a:pt x="60" y="32"/>
                    <a:pt x="60" y="34"/>
                  </a:cubicBezTo>
                  <a:cubicBezTo>
                    <a:pt x="60" y="34"/>
                    <a:pt x="60" y="34"/>
                    <a:pt x="60" y="35"/>
                  </a:cubicBezTo>
                  <a:cubicBezTo>
                    <a:pt x="60" y="46"/>
                    <a:pt x="53" y="55"/>
                    <a:pt x="44" y="59"/>
                  </a:cubicBezTo>
                  <a:cubicBezTo>
                    <a:pt x="42" y="59"/>
                    <a:pt x="41" y="60"/>
                    <a:pt x="39" y="60"/>
                  </a:cubicBezTo>
                  <a:cubicBezTo>
                    <a:pt x="38" y="60"/>
                    <a:pt x="37" y="60"/>
                    <a:pt x="35" y="60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24" y="60"/>
                    <a:pt x="14" y="53"/>
                    <a:pt x="11" y="42"/>
                  </a:cubicBezTo>
                  <a:cubicBezTo>
                    <a:pt x="10" y="41"/>
                    <a:pt x="10" y="39"/>
                    <a:pt x="10" y="38"/>
                  </a:cubicBezTo>
                  <a:cubicBezTo>
                    <a:pt x="10" y="37"/>
                    <a:pt x="10" y="36"/>
                    <a:pt x="10" y="35"/>
                  </a:cubicBezTo>
                  <a:cubicBezTo>
                    <a:pt x="10" y="33"/>
                    <a:pt x="10" y="31"/>
                    <a:pt x="10" y="29"/>
                  </a:cubicBezTo>
                  <a:cubicBezTo>
                    <a:pt x="11" y="28"/>
                    <a:pt x="11" y="26"/>
                    <a:pt x="12" y="25"/>
                  </a:cubicBezTo>
                  <a:cubicBezTo>
                    <a:pt x="15" y="19"/>
                    <a:pt x="20" y="14"/>
                    <a:pt x="26" y="11"/>
                  </a:cubicBezTo>
                  <a:cubicBezTo>
                    <a:pt x="28" y="11"/>
                    <a:pt x="29" y="10"/>
                    <a:pt x="31" y="10"/>
                  </a:cubicBezTo>
                  <a:moveTo>
                    <a:pt x="35" y="0"/>
                  </a:moveTo>
                  <a:cubicBezTo>
                    <a:pt x="35" y="0"/>
                    <a:pt x="35" y="0"/>
                    <a:pt x="34" y="0"/>
                  </a:cubicBezTo>
                  <a:cubicBezTo>
                    <a:pt x="32" y="1"/>
                    <a:pt x="30" y="1"/>
                    <a:pt x="28" y="1"/>
                  </a:cubicBezTo>
                  <a:cubicBezTo>
                    <a:pt x="27" y="1"/>
                    <a:pt x="25" y="2"/>
                    <a:pt x="24" y="2"/>
                  </a:cubicBezTo>
                  <a:cubicBezTo>
                    <a:pt x="14" y="5"/>
                    <a:pt x="7" y="13"/>
                    <a:pt x="3" y="22"/>
                  </a:cubicBezTo>
                  <a:cubicBezTo>
                    <a:pt x="2" y="23"/>
                    <a:pt x="2" y="25"/>
                    <a:pt x="2" y="26"/>
                  </a:cubicBezTo>
                  <a:cubicBezTo>
                    <a:pt x="1" y="29"/>
                    <a:pt x="0" y="32"/>
                    <a:pt x="0" y="36"/>
                  </a:cubicBezTo>
                  <a:cubicBezTo>
                    <a:pt x="0" y="37"/>
                    <a:pt x="1" y="38"/>
                    <a:pt x="1" y="39"/>
                  </a:cubicBezTo>
                  <a:cubicBezTo>
                    <a:pt x="1" y="41"/>
                    <a:pt x="1" y="42"/>
                    <a:pt x="2" y="44"/>
                  </a:cubicBezTo>
                  <a:cubicBezTo>
                    <a:pt x="5" y="59"/>
                    <a:pt x="19" y="69"/>
                    <a:pt x="35" y="69"/>
                  </a:cubicBezTo>
                  <a:cubicBezTo>
                    <a:pt x="35" y="69"/>
                    <a:pt x="35" y="69"/>
                    <a:pt x="36" y="69"/>
                  </a:cubicBezTo>
                  <a:cubicBezTo>
                    <a:pt x="38" y="69"/>
                    <a:pt x="40" y="69"/>
                    <a:pt x="42" y="69"/>
                  </a:cubicBezTo>
                  <a:cubicBezTo>
                    <a:pt x="43" y="68"/>
                    <a:pt x="45" y="68"/>
                    <a:pt x="46" y="68"/>
                  </a:cubicBezTo>
                  <a:cubicBezTo>
                    <a:pt x="60" y="63"/>
                    <a:pt x="70" y="50"/>
                    <a:pt x="69" y="34"/>
                  </a:cubicBezTo>
                  <a:cubicBezTo>
                    <a:pt x="69" y="34"/>
                    <a:pt x="69" y="33"/>
                    <a:pt x="69" y="32"/>
                  </a:cubicBezTo>
                  <a:cubicBezTo>
                    <a:pt x="69" y="31"/>
                    <a:pt x="69" y="29"/>
                    <a:pt x="69" y="28"/>
                  </a:cubicBezTo>
                  <a:cubicBezTo>
                    <a:pt x="65" y="12"/>
                    <a:pt x="52" y="0"/>
                    <a:pt x="3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2" name="Freeform 20306"/>
            <p:cNvSpPr/>
            <p:nvPr/>
          </p:nvSpPr>
          <p:spPr bwMode="auto">
            <a:xfrm>
              <a:off x="6452561" y="-122922"/>
              <a:ext cx="45356" cy="45356"/>
            </a:xfrm>
            <a:custGeom>
              <a:avLst/>
              <a:gdLst>
                <a:gd name="T0" fmla="*/ 15 w 29"/>
                <a:gd name="T1" fmla="*/ 0 h 29"/>
                <a:gd name="T2" fmla="*/ 14 w 29"/>
                <a:gd name="T3" fmla="*/ 0 h 29"/>
                <a:gd name="T4" fmla="*/ 10 w 29"/>
                <a:gd name="T5" fmla="*/ 1 h 29"/>
                <a:gd name="T6" fmla="*/ 6 w 29"/>
                <a:gd name="T7" fmla="*/ 3 h 29"/>
                <a:gd name="T8" fmla="*/ 2 w 29"/>
                <a:gd name="T9" fmla="*/ 7 h 29"/>
                <a:gd name="T10" fmla="*/ 1 w 29"/>
                <a:gd name="T11" fmla="*/ 11 h 29"/>
                <a:gd name="T12" fmla="*/ 0 w 29"/>
                <a:gd name="T13" fmla="*/ 15 h 29"/>
                <a:gd name="T14" fmla="*/ 1 w 29"/>
                <a:gd name="T15" fmla="*/ 19 h 29"/>
                <a:gd name="T16" fmla="*/ 2 w 29"/>
                <a:gd name="T17" fmla="*/ 22 h 29"/>
                <a:gd name="T18" fmla="*/ 13 w 29"/>
                <a:gd name="T19" fmla="*/ 29 h 29"/>
                <a:gd name="T20" fmla="*/ 15 w 29"/>
                <a:gd name="T21" fmla="*/ 29 h 29"/>
                <a:gd name="T22" fmla="*/ 15 w 29"/>
                <a:gd name="T23" fmla="*/ 29 h 29"/>
                <a:gd name="T24" fmla="*/ 17 w 29"/>
                <a:gd name="T25" fmla="*/ 29 h 29"/>
                <a:gd name="T26" fmla="*/ 23 w 29"/>
                <a:gd name="T27" fmla="*/ 26 h 29"/>
                <a:gd name="T28" fmla="*/ 26 w 29"/>
                <a:gd name="T29" fmla="*/ 23 h 29"/>
                <a:gd name="T30" fmla="*/ 29 w 29"/>
                <a:gd name="T31" fmla="*/ 14 h 29"/>
                <a:gd name="T32" fmla="*/ 28 w 29"/>
                <a:gd name="T33" fmla="*/ 10 h 29"/>
                <a:gd name="T34" fmla="*/ 26 w 29"/>
                <a:gd name="T35" fmla="*/ 6 h 29"/>
                <a:gd name="T36" fmla="*/ 21 w 29"/>
                <a:gd name="T37" fmla="*/ 2 h 29"/>
                <a:gd name="T38" fmla="*/ 21 w 29"/>
                <a:gd name="T39" fmla="*/ 2 h 29"/>
                <a:gd name="T40" fmla="*/ 17 w 29"/>
                <a:gd name="T41" fmla="*/ 0 h 29"/>
                <a:gd name="T42" fmla="*/ 17 w 29"/>
                <a:gd name="T43" fmla="*/ 0 h 29"/>
                <a:gd name="T44" fmla="*/ 15 w 29"/>
                <a:gd name="T4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9" h="29">
                  <a:moveTo>
                    <a:pt x="15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13" y="0"/>
                    <a:pt x="12" y="0"/>
                    <a:pt x="10" y="1"/>
                  </a:cubicBezTo>
                  <a:cubicBezTo>
                    <a:pt x="9" y="1"/>
                    <a:pt x="8" y="2"/>
                    <a:pt x="6" y="3"/>
                  </a:cubicBezTo>
                  <a:cubicBezTo>
                    <a:pt x="5" y="4"/>
                    <a:pt x="3" y="5"/>
                    <a:pt x="2" y="7"/>
                  </a:cubicBezTo>
                  <a:cubicBezTo>
                    <a:pt x="2" y="8"/>
                    <a:pt x="1" y="9"/>
                    <a:pt x="1" y="11"/>
                  </a:cubicBezTo>
                  <a:cubicBezTo>
                    <a:pt x="0" y="12"/>
                    <a:pt x="0" y="13"/>
                    <a:pt x="0" y="15"/>
                  </a:cubicBezTo>
                  <a:cubicBezTo>
                    <a:pt x="0" y="16"/>
                    <a:pt x="0" y="17"/>
                    <a:pt x="1" y="19"/>
                  </a:cubicBezTo>
                  <a:cubicBezTo>
                    <a:pt x="1" y="20"/>
                    <a:pt x="2" y="21"/>
                    <a:pt x="2" y="22"/>
                  </a:cubicBezTo>
                  <a:cubicBezTo>
                    <a:pt x="5" y="26"/>
                    <a:pt x="9" y="29"/>
                    <a:pt x="13" y="29"/>
                  </a:cubicBezTo>
                  <a:cubicBezTo>
                    <a:pt x="13" y="29"/>
                    <a:pt x="14" y="29"/>
                    <a:pt x="15" y="29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6" y="29"/>
                    <a:pt x="17" y="29"/>
                    <a:pt x="17" y="29"/>
                  </a:cubicBezTo>
                  <a:cubicBezTo>
                    <a:pt x="19" y="28"/>
                    <a:pt x="21" y="27"/>
                    <a:pt x="23" y="26"/>
                  </a:cubicBezTo>
                  <a:cubicBezTo>
                    <a:pt x="24" y="25"/>
                    <a:pt x="25" y="24"/>
                    <a:pt x="26" y="23"/>
                  </a:cubicBezTo>
                  <a:cubicBezTo>
                    <a:pt x="28" y="21"/>
                    <a:pt x="29" y="18"/>
                    <a:pt x="29" y="14"/>
                  </a:cubicBezTo>
                  <a:cubicBezTo>
                    <a:pt x="29" y="13"/>
                    <a:pt x="29" y="11"/>
                    <a:pt x="28" y="10"/>
                  </a:cubicBezTo>
                  <a:cubicBezTo>
                    <a:pt x="28" y="8"/>
                    <a:pt x="27" y="7"/>
                    <a:pt x="26" y="6"/>
                  </a:cubicBezTo>
                  <a:cubicBezTo>
                    <a:pt x="25" y="4"/>
                    <a:pt x="23" y="3"/>
                    <a:pt x="21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0" y="1"/>
                    <a:pt x="18" y="1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6" y="0"/>
                    <a:pt x="15" y="0"/>
                    <a:pt x="1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3" name="Freeform 20307"/>
            <p:cNvSpPr>
              <a:spLocks noEditPoints="1"/>
            </p:cNvSpPr>
            <p:nvPr/>
          </p:nvSpPr>
          <p:spPr bwMode="auto">
            <a:xfrm>
              <a:off x="6428549" y="-146934"/>
              <a:ext cx="92714" cy="93380"/>
            </a:xfrm>
            <a:custGeom>
              <a:avLst/>
              <a:gdLst>
                <a:gd name="T0" fmla="*/ 22 w 59"/>
                <a:gd name="T1" fmla="*/ 9 h 59"/>
                <a:gd name="T2" fmla="*/ 29 w 59"/>
                <a:gd name="T3" fmla="*/ 8 h 59"/>
                <a:gd name="T4" fmla="*/ 30 w 59"/>
                <a:gd name="T5" fmla="*/ 8 h 59"/>
                <a:gd name="T6" fmla="*/ 34 w 59"/>
                <a:gd name="T7" fmla="*/ 9 h 59"/>
                <a:gd name="T8" fmla="*/ 34 w 59"/>
                <a:gd name="T9" fmla="*/ 9 h 59"/>
                <a:gd name="T10" fmla="*/ 38 w 59"/>
                <a:gd name="T11" fmla="*/ 10 h 59"/>
                <a:gd name="T12" fmla="*/ 38 w 59"/>
                <a:gd name="T13" fmla="*/ 10 h 59"/>
                <a:gd name="T14" fmla="*/ 47 w 59"/>
                <a:gd name="T15" fmla="*/ 18 h 59"/>
                <a:gd name="T16" fmla="*/ 49 w 59"/>
                <a:gd name="T17" fmla="*/ 21 h 59"/>
                <a:gd name="T18" fmla="*/ 51 w 59"/>
                <a:gd name="T19" fmla="*/ 29 h 59"/>
                <a:gd name="T20" fmla="*/ 46 w 59"/>
                <a:gd name="T21" fmla="*/ 43 h 59"/>
                <a:gd name="T22" fmla="*/ 43 w 59"/>
                <a:gd name="T23" fmla="*/ 46 h 59"/>
                <a:gd name="T24" fmla="*/ 33 w 59"/>
                <a:gd name="T25" fmla="*/ 51 h 59"/>
                <a:gd name="T26" fmla="*/ 30 w 59"/>
                <a:gd name="T27" fmla="*/ 51 h 59"/>
                <a:gd name="T28" fmla="*/ 30 w 59"/>
                <a:gd name="T29" fmla="*/ 51 h 59"/>
                <a:gd name="T30" fmla="*/ 28 w 59"/>
                <a:gd name="T31" fmla="*/ 51 h 59"/>
                <a:gd name="T32" fmla="*/ 11 w 59"/>
                <a:gd name="T33" fmla="*/ 41 h 59"/>
                <a:gd name="T34" fmla="*/ 9 w 59"/>
                <a:gd name="T35" fmla="*/ 37 h 59"/>
                <a:gd name="T36" fmla="*/ 8 w 59"/>
                <a:gd name="T37" fmla="*/ 30 h 59"/>
                <a:gd name="T38" fmla="*/ 9 w 59"/>
                <a:gd name="T39" fmla="*/ 23 h 59"/>
                <a:gd name="T40" fmla="*/ 11 w 59"/>
                <a:gd name="T41" fmla="*/ 19 h 59"/>
                <a:gd name="T42" fmla="*/ 18 w 59"/>
                <a:gd name="T43" fmla="*/ 11 h 59"/>
                <a:gd name="T44" fmla="*/ 22 w 59"/>
                <a:gd name="T45" fmla="*/ 9 h 59"/>
                <a:gd name="T46" fmla="*/ 30 w 59"/>
                <a:gd name="T47" fmla="*/ 0 h 59"/>
                <a:gd name="T48" fmla="*/ 29 w 59"/>
                <a:gd name="T49" fmla="*/ 0 h 59"/>
                <a:gd name="T50" fmla="*/ 19 w 59"/>
                <a:gd name="T51" fmla="*/ 2 h 59"/>
                <a:gd name="T52" fmla="*/ 15 w 59"/>
                <a:gd name="T53" fmla="*/ 4 h 59"/>
                <a:gd name="T54" fmla="*/ 3 w 59"/>
                <a:gd name="T55" fmla="*/ 16 h 59"/>
                <a:gd name="T56" fmla="*/ 2 w 59"/>
                <a:gd name="T57" fmla="*/ 20 h 59"/>
                <a:gd name="T58" fmla="*/ 0 w 59"/>
                <a:gd name="T59" fmla="*/ 30 h 59"/>
                <a:gd name="T60" fmla="*/ 2 w 59"/>
                <a:gd name="T61" fmla="*/ 40 h 59"/>
                <a:gd name="T62" fmla="*/ 4 w 59"/>
                <a:gd name="T63" fmla="*/ 44 h 59"/>
                <a:gd name="T64" fmla="*/ 29 w 59"/>
                <a:gd name="T65" fmla="*/ 59 h 59"/>
                <a:gd name="T66" fmla="*/ 30 w 59"/>
                <a:gd name="T67" fmla="*/ 59 h 59"/>
                <a:gd name="T68" fmla="*/ 30 w 59"/>
                <a:gd name="T69" fmla="*/ 59 h 59"/>
                <a:gd name="T70" fmla="*/ 33 w 59"/>
                <a:gd name="T71" fmla="*/ 59 h 59"/>
                <a:gd name="T72" fmla="*/ 48 w 59"/>
                <a:gd name="T73" fmla="*/ 52 h 59"/>
                <a:gd name="T74" fmla="*/ 51 w 59"/>
                <a:gd name="T75" fmla="*/ 49 h 59"/>
                <a:gd name="T76" fmla="*/ 59 w 59"/>
                <a:gd name="T77" fmla="*/ 29 h 59"/>
                <a:gd name="T78" fmla="*/ 56 w 59"/>
                <a:gd name="T79" fmla="*/ 18 h 59"/>
                <a:gd name="T80" fmla="*/ 54 w 59"/>
                <a:gd name="T81" fmla="*/ 14 h 59"/>
                <a:gd name="T82" fmla="*/ 41 w 59"/>
                <a:gd name="T83" fmla="*/ 3 h 59"/>
                <a:gd name="T84" fmla="*/ 41 w 59"/>
                <a:gd name="T85" fmla="*/ 3 h 59"/>
                <a:gd name="T86" fmla="*/ 37 w 59"/>
                <a:gd name="T87" fmla="*/ 1 h 59"/>
                <a:gd name="T88" fmla="*/ 37 w 59"/>
                <a:gd name="T89" fmla="*/ 1 h 59"/>
                <a:gd name="T90" fmla="*/ 30 w 59"/>
                <a:gd name="T91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9" h="59">
                  <a:moveTo>
                    <a:pt x="22" y="9"/>
                  </a:moveTo>
                  <a:cubicBezTo>
                    <a:pt x="24" y="9"/>
                    <a:pt x="27" y="8"/>
                    <a:pt x="29" y="8"/>
                  </a:cubicBezTo>
                  <a:cubicBezTo>
                    <a:pt x="29" y="8"/>
                    <a:pt x="29" y="8"/>
                    <a:pt x="30" y="8"/>
                  </a:cubicBezTo>
                  <a:cubicBezTo>
                    <a:pt x="31" y="8"/>
                    <a:pt x="33" y="8"/>
                    <a:pt x="34" y="9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36" y="9"/>
                    <a:pt x="37" y="9"/>
                    <a:pt x="38" y="10"/>
                  </a:cubicBezTo>
                  <a:cubicBezTo>
                    <a:pt x="38" y="10"/>
                    <a:pt x="38" y="10"/>
                    <a:pt x="38" y="10"/>
                  </a:cubicBezTo>
                  <a:cubicBezTo>
                    <a:pt x="42" y="12"/>
                    <a:pt x="45" y="14"/>
                    <a:pt x="47" y="18"/>
                  </a:cubicBezTo>
                  <a:cubicBezTo>
                    <a:pt x="48" y="19"/>
                    <a:pt x="49" y="20"/>
                    <a:pt x="49" y="21"/>
                  </a:cubicBezTo>
                  <a:cubicBezTo>
                    <a:pt x="50" y="24"/>
                    <a:pt x="51" y="26"/>
                    <a:pt x="51" y="29"/>
                  </a:cubicBezTo>
                  <a:cubicBezTo>
                    <a:pt x="51" y="35"/>
                    <a:pt x="49" y="40"/>
                    <a:pt x="46" y="43"/>
                  </a:cubicBezTo>
                  <a:cubicBezTo>
                    <a:pt x="45" y="44"/>
                    <a:pt x="44" y="45"/>
                    <a:pt x="43" y="46"/>
                  </a:cubicBezTo>
                  <a:cubicBezTo>
                    <a:pt x="40" y="49"/>
                    <a:pt x="37" y="50"/>
                    <a:pt x="33" y="51"/>
                  </a:cubicBezTo>
                  <a:cubicBezTo>
                    <a:pt x="32" y="51"/>
                    <a:pt x="31" y="51"/>
                    <a:pt x="30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29" y="51"/>
                    <a:pt x="29" y="51"/>
                    <a:pt x="28" y="51"/>
                  </a:cubicBezTo>
                  <a:cubicBezTo>
                    <a:pt x="21" y="51"/>
                    <a:pt x="15" y="47"/>
                    <a:pt x="11" y="41"/>
                  </a:cubicBezTo>
                  <a:cubicBezTo>
                    <a:pt x="10" y="39"/>
                    <a:pt x="10" y="38"/>
                    <a:pt x="9" y="37"/>
                  </a:cubicBezTo>
                  <a:cubicBezTo>
                    <a:pt x="9" y="35"/>
                    <a:pt x="8" y="32"/>
                    <a:pt x="8" y="30"/>
                  </a:cubicBezTo>
                  <a:cubicBezTo>
                    <a:pt x="8" y="28"/>
                    <a:pt x="8" y="25"/>
                    <a:pt x="9" y="23"/>
                  </a:cubicBezTo>
                  <a:cubicBezTo>
                    <a:pt x="10" y="22"/>
                    <a:pt x="10" y="20"/>
                    <a:pt x="11" y="19"/>
                  </a:cubicBezTo>
                  <a:cubicBezTo>
                    <a:pt x="13" y="16"/>
                    <a:pt x="15" y="13"/>
                    <a:pt x="18" y="11"/>
                  </a:cubicBezTo>
                  <a:cubicBezTo>
                    <a:pt x="19" y="11"/>
                    <a:pt x="21" y="10"/>
                    <a:pt x="22" y="9"/>
                  </a:cubicBezTo>
                  <a:moveTo>
                    <a:pt x="30" y="0"/>
                  </a:moveTo>
                  <a:cubicBezTo>
                    <a:pt x="29" y="0"/>
                    <a:pt x="29" y="0"/>
                    <a:pt x="29" y="0"/>
                  </a:cubicBezTo>
                  <a:cubicBezTo>
                    <a:pt x="25" y="0"/>
                    <a:pt x="22" y="1"/>
                    <a:pt x="19" y="2"/>
                  </a:cubicBezTo>
                  <a:cubicBezTo>
                    <a:pt x="17" y="3"/>
                    <a:pt x="16" y="4"/>
                    <a:pt x="15" y="4"/>
                  </a:cubicBezTo>
                  <a:cubicBezTo>
                    <a:pt x="10" y="7"/>
                    <a:pt x="6" y="11"/>
                    <a:pt x="3" y="16"/>
                  </a:cubicBezTo>
                  <a:cubicBezTo>
                    <a:pt x="3" y="17"/>
                    <a:pt x="2" y="19"/>
                    <a:pt x="2" y="20"/>
                  </a:cubicBezTo>
                  <a:cubicBezTo>
                    <a:pt x="1" y="23"/>
                    <a:pt x="0" y="27"/>
                    <a:pt x="0" y="30"/>
                  </a:cubicBezTo>
                  <a:cubicBezTo>
                    <a:pt x="0" y="34"/>
                    <a:pt x="1" y="37"/>
                    <a:pt x="2" y="40"/>
                  </a:cubicBezTo>
                  <a:cubicBezTo>
                    <a:pt x="3" y="42"/>
                    <a:pt x="3" y="43"/>
                    <a:pt x="4" y="44"/>
                  </a:cubicBezTo>
                  <a:cubicBezTo>
                    <a:pt x="9" y="53"/>
                    <a:pt x="18" y="59"/>
                    <a:pt x="29" y="59"/>
                  </a:cubicBezTo>
                  <a:cubicBezTo>
                    <a:pt x="29" y="59"/>
                    <a:pt x="29" y="59"/>
                    <a:pt x="30" y="59"/>
                  </a:cubicBezTo>
                  <a:cubicBezTo>
                    <a:pt x="30" y="59"/>
                    <a:pt x="30" y="59"/>
                    <a:pt x="30" y="59"/>
                  </a:cubicBezTo>
                  <a:cubicBezTo>
                    <a:pt x="31" y="59"/>
                    <a:pt x="32" y="59"/>
                    <a:pt x="33" y="59"/>
                  </a:cubicBezTo>
                  <a:cubicBezTo>
                    <a:pt x="39" y="58"/>
                    <a:pt x="44" y="56"/>
                    <a:pt x="48" y="52"/>
                  </a:cubicBezTo>
                  <a:cubicBezTo>
                    <a:pt x="49" y="51"/>
                    <a:pt x="51" y="50"/>
                    <a:pt x="51" y="49"/>
                  </a:cubicBezTo>
                  <a:cubicBezTo>
                    <a:pt x="56" y="44"/>
                    <a:pt x="59" y="37"/>
                    <a:pt x="59" y="29"/>
                  </a:cubicBezTo>
                  <a:cubicBezTo>
                    <a:pt x="59" y="25"/>
                    <a:pt x="58" y="21"/>
                    <a:pt x="56" y="18"/>
                  </a:cubicBezTo>
                  <a:cubicBezTo>
                    <a:pt x="56" y="17"/>
                    <a:pt x="55" y="15"/>
                    <a:pt x="54" y="14"/>
                  </a:cubicBezTo>
                  <a:cubicBezTo>
                    <a:pt x="51" y="9"/>
                    <a:pt x="46" y="5"/>
                    <a:pt x="41" y="3"/>
                  </a:cubicBezTo>
                  <a:cubicBezTo>
                    <a:pt x="41" y="3"/>
                    <a:pt x="41" y="3"/>
                    <a:pt x="41" y="3"/>
                  </a:cubicBezTo>
                  <a:cubicBezTo>
                    <a:pt x="40" y="2"/>
                    <a:pt x="38" y="2"/>
                    <a:pt x="37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34" y="1"/>
                    <a:pt x="32" y="0"/>
                    <a:pt x="30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4" name="Freeform 20308"/>
            <p:cNvSpPr/>
            <p:nvPr/>
          </p:nvSpPr>
          <p:spPr bwMode="auto">
            <a:xfrm>
              <a:off x="5969649" y="89852"/>
              <a:ext cx="90046" cy="88044"/>
            </a:xfrm>
            <a:custGeom>
              <a:avLst/>
              <a:gdLst>
                <a:gd name="T0" fmla="*/ 29 w 57"/>
                <a:gd name="T1" fmla="*/ 0 h 56"/>
                <a:gd name="T2" fmla="*/ 28 w 57"/>
                <a:gd name="T3" fmla="*/ 0 h 56"/>
                <a:gd name="T4" fmla="*/ 16 w 57"/>
                <a:gd name="T5" fmla="*/ 3 h 56"/>
                <a:gd name="T6" fmla="*/ 13 w 57"/>
                <a:gd name="T7" fmla="*/ 5 h 56"/>
                <a:gd name="T8" fmla="*/ 0 w 57"/>
                <a:gd name="T9" fmla="*/ 29 h 56"/>
                <a:gd name="T10" fmla="*/ 2 w 57"/>
                <a:gd name="T11" fmla="*/ 38 h 56"/>
                <a:gd name="T12" fmla="*/ 4 w 57"/>
                <a:gd name="T13" fmla="*/ 42 h 56"/>
                <a:gd name="T14" fmla="*/ 14 w 57"/>
                <a:gd name="T15" fmla="*/ 52 h 56"/>
                <a:gd name="T16" fmla="*/ 18 w 57"/>
                <a:gd name="T17" fmla="*/ 54 h 56"/>
                <a:gd name="T18" fmla="*/ 28 w 57"/>
                <a:gd name="T19" fmla="*/ 56 h 56"/>
                <a:gd name="T20" fmla="*/ 29 w 57"/>
                <a:gd name="T21" fmla="*/ 56 h 56"/>
                <a:gd name="T22" fmla="*/ 41 w 57"/>
                <a:gd name="T23" fmla="*/ 53 h 56"/>
                <a:gd name="T24" fmla="*/ 45 w 57"/>
                <a:gd name="T25" fmla="*/ 51 h 56"/>
                <a:gd name="T26" fmla="*/ 55 w 57"/>
                <a:gd name="T27" fmla="*/ 38 h 56"/>
                <a:gd name="T28" fmla="*/ 56 w 57"/>
                <a:gd name="T29" fmla="*/ 34 h 56"/>
                <a:gd name="T30" fmla="*/ 57 w 57"/>
                <a:gd name="T31" fmla="*/ 28 h 56"/>
                <a:gd name="T32" fmla="*/ 54 w 57"/>
                <a:gd name="T33" fmla="*/ 17 h 56"/>
                <a:gd name="T34" fmla="*/ 52 w 57"/>
                <a:gd name="T35" fmla="*/ 13 h 56"/>
                <a:gd name="T36" fmla="*/ 29 w 57"/>
                <a:gd name="T37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7" h="56">
                  <a:moveTo>
                    <a:pt x="29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0" y="1"/>
                    <a:pt x="16" y="3"/>
                  </a:cubicBezTo>
                  <a:cubicBezTo>
                    <a:pt x="15" y="3"/>
                    <a:pt x="14" y="4"/>
                    <a:pt x="13" y="5"/>
                  </a:cubicBezTo>
                  <a:cubicBezTo>
                    <a:pt x="5" y="10"/>
                    <a:pt x="0" y="19"/>
                    <a:pt x="0" y="29"/>
                  </a:cubicBezTo>
                  <a:cubicBezTo>
                    <a:pt x="0" y="32"/>
                    <a:pt x="1" y="35"/>
                    <a:pt x="2" y="38"/>
                  </a:cubicBezTo>
                  <a:cubicBezTo>
                    <a:pt x="3" y="40"/>
                    <a:pt x="3" y="41"/>
                    <a:pt x="4" y="42"/>
                  </a:cubicBezTo>
                  <a:cubicBezTo>
                    <a:pt x="7" y="47"/>
                    <a:pt x="10" y="50"/>
                    <a:pt x="14" y="52"/>
                  </a:cubicBezTo>
                  <a:cubicBezTo>
                    <a:pt x="15" y="53"/>
                    <a:pt x="17" y="54"/>
                    <a:pt x="18" y="54"/>
                  </a:cubicBezTo>
                  <a:cubicBezTo>
                    <a:pt x="21" y="56"/>
                    <a:pt x="25" y="56"/>
                    <a:pt x="28" y="56"/>
                  </a:cubicBezTo>
                  <a:cubicBezTo>
                    <a:pt x="29" y="56"/>
                    <a:pt x="29" y="56"/>
                    <a:pt x="29" y="56"/>
                  </a:cubicBezTo>
                  <a:cubicBezTo>
                    <a:pt x="33" y="56"/>
                    <a:pt x="38" y="55"/>
                    <a:pt x="41" y="53"/>
                  </a:cubicBezTo>
                  <a:cubicBezTo>
                    <a:pt x="43" y="53"/>
                    <a:pt x="44" y="52"/>
                    <a:pt x="45" y="51"/>
                  </a:cubicBezTo>
                  <a:cubicBezTo>
                    <a:pt x="49" y="48"/>
                    <a:pt x="53" y="43"/>
                    <a:pt x="55" y="38"/>
                  </a:cubicBezTo>
                  <a:cubicBezTo>
                    <a:pt x="55" y="36"/>
                    <a:pt x="56" y="35"/>
                    <a:pt x="56" y="34"/>
                  </a:cubicBezTo>
                  <a:cubicBezTo>
                    <a:pt x="56" y="32"/>
                    <a:pt x="57" y="30"/>
                    <a:pt x="57" y="28"/>
                  </a:cubicBezTo>
                  <a:cubicBezTo>
                    <a:pt x="57" y="24"/>
                    <a:pt x="56" y="20"/>
                    <a:pt x="54" y="17"/>
                  </a:cubicBezTo>
                  <a:cubicBezTo>
                    <a:pt x="54" y="15"/>
                    <a:pt x="53" y="14"/>
                    <a:pt x="52" y="13"/>
                  </a:cubicBezTo>
                  <a:cubicBezTo>
                    <a:pt x="47" y="5"/>
                    <a:pt x="38" y="0"/>
                    <a:pt x="2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5" name="Freeform 20309"/>
            <p:cNvSpPr>
              <a:spLocks noEditPoints="1"/>
            </p:cNvSpPr>
            <p:nvPr/>
          </p:nvSpPr>
          <p:spPr bwMode="auto">
            <a:xfrm>
              <a:off x="5924293" y="43829"/>
              <a:ext cx="181425" cy="180091"/>
            </a:xfrm>
            <a:custGeom>
              <a:avLst/>
              <a:gdLst>
                <a:gd name="T0" fmla="*/ 38 w 115"/>
                <a:gd name="T1" fmla="*/ 20 h 114"/>
                <a:gd name="T2" fmla="*/ 57 w 115"/>
                <a:gd name="T3" fmla="*/ 15 h 114"/>
                <a:gd name="T4" fmla="*/ 58 w 115"/>
                <a:gd name="T5" fmla="*/ 15 h 114"/>
                <a:gd name="T6" fmla="*/ 93 w 115"/>
                <a:gd name="T7" fmla="*/ 36 h 114"/>
                <a:gd name="T8" fmla="*/ 95 w 115"/>
                <a:gd name="T9" fmla="*/ 40 h 114"/>
                <a:gd name="T10" fmla="*/ 99 w 115"/>
                <a:gd name="T11" fmla="*/ 56 h 114"/>
                <a:gd name="T12" fmla="*/ 98 w 115"/>
                <a:gd name="T13" fmla="*/ 67 h 114"/>
                <a:gd name="T14" fmla="*/ 97 w 115"/>
                <a:gd name="T15" fmla="*/ 71 h 114"/>
                <a:gd name="T16" fmla="*/ 81 w 115"/>
                <a:gd name="T17" fmla="*/ 92 h 114"/>
                <a:gd name="T18" fmla="*/ 77 w 115"/>
                <a:gd name="T19" fmla="*/ 94 h 114"/>
                <a:gd name="T20" fmla="*/ 58 w 115"/>
                <a:gd name="T21" fmla="*/ 99 h 114"/>
                <a:gd name="T22" fmla="*/ 57 w 115"/>
                <a:gd name="T23" fmla="*/ 99 h 114"/>
                <a:gd name="T24" fmla="*/ 41 w 115"/>
                <a:gd name="T25" fmla="*/ 96 h 114"/>
                <a:gd name="T26" fmla="*/ 37 w 115"/>
                <a:gd name="T27" fmla="*/ 94 h 114"/>
                <a:gd name="T28" fmla="*/ 21 w 115"/>
                <a:gd name="T29" fmla="*/ 78 h 114"/>
                <a:gd name="T30" fmla="*/ 19 w 115"/>
                <a:gd name="T31" fmla="*/ 74 h 114"/>
                <a:gd name="T32" fmla="*/ 16 w 115"/>
                <a:gd name="T33" fmla="*/ 58 h 114"/>
                <a:gd name="T34" fmla="*/ 35 w 115"/>
                <a:gd name="T35" fmla="*/ 22 h 114"/>
                <a:gd name="T36" fmla="*/ 38 w 115"/>
                <a:gd name="T37" fmla="*/ 20 h 114"/>
                <a:gd name="T38" fmla="*/ 57 w 115"/>
                <a:gd name="T39" fmla="*/ 0 h 114"/>
                <a:gd name="T40" fmla="*/ 56 w 115"/>
                <a:gd name="T41" fmla="*/ 0 h 114"/>
                <a:gd name="T42" fmla="*/ 31 w 115"/>
                <a:gd name="T43" fmla="*/ 7 h 114"/>
                <a:gd name="T44" fmla="*/ 27 w 115"/>
                <a:gd name="T45" fmla="*/ 9 h 114"/>
                <a:gd name="T46" fmla="*/ 0 w 115"/>
                <a:gd name="T47" fmla="*/ 58 h 114"/>
                <a:gd name="T48" fmla="*/ 5 w 115"/>
                <a:gd name="T49" fmla="*/ 81 h 114"/>
                <a:gd name="T50" fmla="*/ 7 w 115"/>
                <a:gd name="T51" fmla="*/ 85 h 114"/>
                <a:gd name="T52" fmla="*/ 31 w 115"/>
                <a:gd name="T53" fmla="*/ 108 h 114"/>
                <a:gd name="T54" fmla="*/ 35 w 115"/>
                <a:gd name="T55" fmla="*/ 110 h 114"/>
                <a:gd name="T56" fmla="*/ 57 w 115"/>
                <a:gd name="T57" fmla="*/ 114 h 114"/>
                <a:gd name="T58" fmla="*/ 59 w 115"/>
                <a:gd name="T59" fmla="*/ 114 h 114"/>
                <a:gd name="T60" fmla="*/ 85 w 115"/>
                <a:gd name="T61" fmla="*/ 107 h 114"/>
                <a:gd name="T62" fmla="*/ 89 w 115"/>
                <a:gd name="T63" fmla="*/ 105 h 114"/>
                <a:gd name="T64" fmla="*/ 112 w 115"/>
                <a:gd name="T65" fmla="*/ 75 h 114"/>
                <a:gd name="T66" fmla="*/ 113 w 115"/>
                <a:gd name="T67" fmla="*/ 71 h 114"/>
                <a:gd name="T68" fmla="*/ 115 w 115"/>
                <a:gd name="T69" fmla="*/ 56 h 114"/>
                <a:gd name="T70" fmla="*/ 109 w 115"/>
                <a:gd name="T71" fmla="*/ 33 h 114"/>
                <a:gd name="T72" fmla="*/ 107 w 115"/>
                <a:gd name="T73" fmla="*/ 29 h 114"/>
                <a:gd name="T74" fmla="*/ 57 w 115"/>
                <a:gd name="T75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15" h="114">
                  <a:moveTo>
                    <a:pt x="38" y="20"/>
                  </a:moveTo>
                  <a:cubicBezTo>
                    <a:pt x="44" y="17"/>
                    <a:pt x="50" y="15"/>
                    <a:pt x="57" y="15"/>
                  </a:cubicBezTo>
                  <a:cubicBezTo>
                    <a:pt x="57" y="15"/>
                    <a:pt x="57" y="15"/>
                    <a:pt x="58" y="15"/>
                  </a:cubicBezTo>
                  <a:cubicBezTo>
                    <a:pt x="73" y="15"/>
                    <a:pt x="86" y="24"/>
                    <a:pt x="93" y="36"/>
                  </a:cubicBezTo>
                  <a:cubicBezTo>
                    <a:pt x="94" y="37"/>
                    <a:pt x="95" y="38"/>
                    <a:pt x="95" y="40"/>
                  </a:cubicBezTo>
                  <a:cubicBezTo>
                    <a:pt x="98" y="45"/>
                    <a:pt x="99" y="50"/>
                    <a:pt x="99" y="56"/>
                  </a:cubicBezTo>
                  <a:cubicBezTo>
                    <a:pt x="99" y="60"/>
                    <a:pt x="99" y="63"/>
                    <a:pt x="98" y="67"/>
                  </a:cubicBezTo>
                  <a:cubicBezTo>
                    <a:pt x="98" y="68"/>
                    <a:pt x="97" y="69"/>
                    <a:pt x="97" y="71"/>
                  </a:cubicBezTo>
                  <a:cubicBezTo>
                    <a:pt x="94" y="79"/>
                    <a:pt x="88" y="87"/>
                    <a:pt x="81" y="92"/>
                  </a:cubicBezTo>
                  <a:cubicBezTo>
                    <a:pt x="80" y="93"/>
                    <a:pt x="78" y="93"/>
                    <a:pt x="77" y="94"/>
                  </a:cubicBezTo>
                  <a:cubicBezTo>
                    <a:pt x="72" y="97"/>
                    <a:pt x="65" y="99"/>
                    <a:pt x="58" y="99"/>
                  </a:cubicBezTo>
                  <a:cubicBezTo>
                    <a:pt x="58" y="99"/>
                    <a:pt x="58" y="99"/>
                    <a:pt x="57" y="99"/>
                  </a:cubicBezTo>
                  <a:cubicBezTo>
                    <a:pt x="52" y="99"/>
                    <a:pt x="46" y="98"/>
                    <a:pt x="41" y="96"/>
                  </a:cubicBezTo>
                  <a:cubicBezTo>
                    <a:pt x="40" y="95"/>
                    <a:pt x="39" y="94"/>
                    <a:pt x="37" y="94"/>
                  </a:cubicBezTo>
                  <a:cubicBezTo>
                    <a:pt x="31" y="90"/>
                    <a:pt x="25" y="84"/>
                    <a:pt x="21" y="78"/>
                  </a:cubicBezTo>
                  <a:cubicBezTo>
                    <a:pt x="20" y="76"/>
                    <a:pt x="20" y="75"/>
                    <a:pt x="19" y="74"/>
                  </a:cubicBezTo>
                  <a:cubicBezTo>
                    <a:pt x="17" y="69"/>
                    <a:pt x="16" y="63"/>
                    <a:pt x="16" y="58"/>
                  </a:cubicBezTo>
                  <a:cubicBezTo>
                    <a:pt x="15" y="43"/>
                    <a:pt x="23" y="30"/>
                    <a:pt x="35" y="22"/>
                  </a:cubicBezTo>
                  <a:cubicBezTo>
                    <a:pt x="36" y="21"/>
                    <a:pt x="37" y="21"/>
                    <a:pt x="38" y="20"/>
                  </a:cubicBezTo>
                  <a:moveTo>
                    <a:pt x="57" y="0"/>
                  </a:moveTo>
                  <a:cubicBezTo>
                    <a:pt x="57" y="0"/>
                    <a:pt x="57" y="0"/>
                    <a:pt x="56" y="0"/>
                  </a:cubicBezTo>
                  <a:cubicBezTo>
                    <a:pt x="47" y="0"/>
                    <a:pt x="38" y="3"/>
                    <a:pt x="31" y="7"/>
                  </a:cubicBezTo>
                  <a:cubicBezTo>
                    <a:pt x="29" y="7"/>
                    <a:pt x="28" y="8"/>
                    <a:pt x="27" y="9"/>
                  </a:cubicBezTo>
                  <a:cubicBezTo>
                    <a:pt x="11" y="19"/>
                    <a:pt x="0" y="37"/>
                    <a:pt x="0" y="58"/>
                  </a:cubicBezTo>
                  <a:cubicBezTo>
                    <a:pt x="0" y="66"/>
                    <a:pt x="2" y="74"/>
                    <a:pt x="5" y="81"/>
                  </a:cubicBezTo>
                  <a:cubicBezTo>
                    <a:pt x="6" y="82"/>
                    <a:pt x="7" y="83"/>
                    <a:pt x="7" y="85"/>
                  </a:cubicBezTo>
                  <a:cubicBezTo>
                    <a:pt x="13" y="94"/>
                    <a:pt x="21" y="102"/>
                    <a:pt x="31" y="108"/>
                  </a:cubicBezTo>
                  <a:cubicBezTo>
                    <a:pt x="32" y="108"/>
                    <a:pt x="33" y="109"/>
                    <a:pt x="35" y="110"/>
                  </a:cubicBezTo>
                  <a:cubicBezTo>
                    <a:pt x="42" y="113"/>
                    <a:pt x="49" y="114"/>
                    <a:pt x="57" y="114"/>
                  </a:cubicBezTo>
                  <a:cubicBezTo>
                    <a:pt x="58" y="114"/>
                    <a:pt x="58" y="114"/>
                    <a:pt x="59" y="114"/>
                  </a:cubicBezTo>
                  <a:cubicBezTo>
                    <a:pt x="68" y="114"/>
                    <a:pt x="77" y="112"/>
                    <a:pt x="85" y="107"/>
                  </a:cubicBezTo>
                  <a:cubicBezTo>
                    <a:pt x="86" y="107"/>
                    <a:pt x="88" y="106"/>
                    <a:pt x="89" y="105"/>
                  </a:cubicBezTo>
                  <a:cubicBezTo>
                    <a:pt x="99" y="98"/>
                    <a:pt x="108" y="88"/>
                    <a:pt x="112" y="75"/>
                  </a:cubicBezTo>
                  <a:cubicBezTo>
                    <a:pt x="112" y="74"/>
                    <a:pt x="113" y="72"/>
                    <a:pt x="113" y="71"/>
                  </a:cubicBezTo>
                  <a:cubicBezTo>
                    <a:pt x="114" y="66"/>
                    <a:pt x="115" y="61"/>
                    <a:pt x="115" y="56"/>
                  </a:cubicBezTo>
                  <a:cubicBezTo>
                    <a:pt x="114" y="48"/>
                    <a:pt x="113" y="40"/>
                    <a:pt x="109" y="33"/>
                  </a:cubicBezTo>
                  <a:cubicBezTo>
                    <a:pt x="109" y="31"/>
                    <a:pt x="108" y="30"/>
                    <a:pt x="107" y="29"/>
                  </a:cubicBezTo>
                  <a:cubicBezTo>
                    <a:pt x="97" y="12"/>
                    <a:pt x="79" y="0"/>
                    <a:pt x="57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" name="Freeform 20310"/>
            <p:cNvSpPr/>
            <p:nvPr/>
          </p:nvSpPr>
          <p:spPr bwMode="auto">
            <a:xfrm>
              <a:off x="4789050" y="-657191"/>
              <a:ext cx="79374" cy="78706"/>
            </a:xfrm>
            <a:custGeom>
              <a:avLst/>
              <a:gdLst>
                <a:gd name="T0" fmla="*/ 25 w 50"/>
                <a:gd name="T1" fmla="*/ 0 h 50"/>
                <a:gd name="T2" fmla="*/ 24 w 50"/>
                <a:gd name="T3" fmla="*/ 0 h 50"/>
                <a:gd name="T4" fmla="*/ 24 w 50"/>
                <a:gd name="T5" fmla="*/ 0 h 50"/>
                <a:gd name="T6" fmla="*/ 20 w 50"/>
                <a:gd name="T7" fmla="*/ 0 h 50"/>
                <a:gd name="T8" fmla="*/ 1 w 50"/>
                <a:gd name="T9" fmla="*/ 19 h 50"/>
                <a:gd name="T10" fmla="*/ 0 w 50"/>
                <a:gd name="T11" fmla="*/ 23 h 50"/>
                <a:gd name="T12" fmla="*/ 0 w 50"/>
                <a:gd name="T13" fmla="*/ 25 h 50"/>
                <a:gd name="T14" fmla="*/ 24 w 50"/>
                <a:gd name="T15" fmla="*/ 50 h 50"/>
                <a:gd name="T16" fmla="*/ 25 w 50"/>
                <a:gd name="T17" fmla="*/ 50 h 50"/>
                <a:gd name="T18" fmla="*/ 25 w 50"/>
                <a:gd name="T19" fmla="*/ 50 h 50"/>
                <a:gd name="T20" fmla="*/ 29 w 50"/>
                <a:gd name="T21" fmla="*/ 49 h 50"/>
                <a:gd name="T22" fmla="*/ 49 w 50"/>
                <a:gd name="T23" fmla="*/ 31 h 50"/>
                <a:gd name="T24" fmla="*/ 49 w 50"/>
                <a:gd name="T25" fmla="*/ 26 h 50"/>
                <a:gd name="T26" fmla="*/ 50 w 50"/>
                <a:gd name="T27" fmla="*/ 24 h 50"/>
                <a:gd name="T28" fmla="*/ 25 w 50"/>
                <a:gd name="T2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0" h="50">
                  <a:moveTo>
                    <a:pt x="25" y="0"/>
                  </a:moveTo>
                  <a:cubicBezTo>
                    <a:pt x="25" y="0"/>
                    <a:pt x="24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2" y="0"/>
                    <a:pt x="21" y="0"/>
                    <a:pt x="20" y="0"/>
                  </a:cubicBezTo>
                  <a:cubicBezTo>
                    <a:pt x="10" y="2"/>
                    <a:pt x="3" y="9"/>
                    <a:pt x="1" y="19"/>
                  </a:cubicBezTo>
                  <a:cubicBezTo>
                    <a:pt x="0" y="20"/>
                    <a:pt x="0" y="21"/>
                    <a:pt x="0" y="23"/>
                  </a:cubicBezTo>
                  <a:cubicBezTo>
                    <a:pt x="0" y="24"/>
                    <a:pt x="0" y="24"/>
                    <a:pt x="0" y="25"/>
                  </a:cubicBezTo>
                  <a:cubicBezTo>
                    <a:pt x="0" y="39"/>
                    <a:pt x="11" y="49"/>
                    <a:pt x="24" y="50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26" y="49"/>
                    <a:pt x="28" y="49"/>
                    <a:pt x="29" y="49"/>
                  </a:cubicBezTo>
                  <a:cubicBezTo>
                    <a:pt x="39" y="48"/>
                    <a:pt x="46" y="40"/>
                    <a:pt x="49" y="31"/>
                  </a:cubicBezTo>
                  <a:cubicBezTo>
                    <a:pt x="49" y="29"/>
                    <a:pt x="49" y="28"/>
                    <a:pt x="49" y="26"/>
                  </a:cubicBezTo>
                  <a:cubicBezTo>
                    <a:pt x="50" y="26"/>
                    <a:pt x="50" y="25"/>
                    <a:pt x="50" y="24"/>
                  </a:cubicBezTo>
                  <a:cubicBezTo>
                    <a:pt x="49" y="11"/>
                    <a:pt x="38" y="0"/>
                    <a:pt x="2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7" name="Freeform 20312"/>
            <p:cNvSpPr>
              <a:spLocks noEditPoints="1"/>
            </p:cNvSpPr>
            <p:nvPr/>
          </p:nvSpPr>
          <p:spPr bwMode="auto">
            <a:xfrm>
              <a:off x="4748355" y="-698546"/>
              <a:ext cx="159414" cy="159414"/>
            </a:xfrm>
            <a:custGeom>
              <a:avLst/>
              <a:gdLst>
                <a:gd name="T0" fmla="*/ 49 w 101"/>
                <a:gd name="T1" fmla="*/ 14 h 101"/>
                <a:gd name="T2" fmla="*/ 50 w 101"/>
                <a:gd name="T3" fmla="*/ 14 h 101"/>
                <a:gd name="T4" fmla="*/ 51 w 101"/>
                <a:gd name="T5" fmla="*/ 14 h 101"/>
                <a:gd name="T6" fmla="*/ 88 w 101"/>
                <a:gd name="T7" fmla="*/ 50 h 101"/>
                <a:gd name="T8" fmla="*/ 87 w 101"/>
                <a:gd name="T9" fmla="*/ 54 h 101"/>
                <a:gd name="T10" fmla="*/ 87 w 101"/>
                <a:gd name="T11" fmla="*/ 59 h 101"/>
                <a:gd name="T12" fmla="*/ 56 w 101"/>
                <a:gd name="T13" fmla="*/ 87 h 101"/>
                <a:gd name="T14" fmla="*/ 52 w 101"/>
                <a:gd name="T15" fmla="*/ 88 h 101"/>
                <a:gd name="T16" fmla="*/ 51 w 101"/>
                <a:gd name="T17" fmla="*/ 88 h 101"/>
                <a:gd name="T18" fmla="*/ 51 w 101"/>
                <a:gd name="T19" fmla="*/ 88 h 101"/>
                <a:gd name="T20" fmla="*/ 14 w 101"/>
                <a:gd name="T21" fmla="*/ 51 h 101"/>
                <a:gd name="T22" fmla="*/ 14 w 101"/>
                <a:gd name="T23" fmla="*/ 47 h 101"/>
                <a:gd name="T24" fmla="*/ 15 w 101"/>
                <a:gd name="T25" fmla="*/ 43 h 101"/>
                <a:gd name="T26" fmla="*/ 44 w 101"/>
                <a:gd name="T27" fmla="*/ 14 h 101"/>
                <a:gd name="T28" fmla="*/ 49 w 101"/>
                <a:gd name="T29" fmla="*/ 14 h 101"/>
                <a:gd name="T30" fmla="*/ 51 w 101"/>
                <a:gd name="T31" fmla="*/ 0 h 101"/>
                <a:gd name="T32" fmla="*/ 50 w 101"/>
                <a:gd name="T33" fmla="*/ 0 h 101"/>
                <a:gd name="T34" fmla="*/ 47 w 101"/>
                <a:gd name="T35" fmla="*/ 0 h 101"/>
                <a:gd name="T36" fmla="*/ 43 w 101"/>
                <a:gd name="T37" fmla="*/ 1 h 101"/>
                <a:gd name="T38" fmla="*/ 1 w 101"/>
                <a:gd name="T39" fmla="*/ 41 h 101"/>
                <a:gd name="T40" fmla="*/ 1 w 101"/>
                <a:gd name="T41" fmla="*/ 45 h 101"/>
                <a:gd name="T42" fmla="*/ 0 w 101"/>
                <a:gd name="T43" fmla="*/ 52 h 101"/>
                <a:gd name="T44" fmla="*/ 51 w 101"/>
                <a:gd name="T45" fmla="*/ 101 h 101"/>
                <a:gd name="T46" fmla="*/ 52 w 101"/>
                <a:gd name="T47" fmla="*/ 101 h 101"/>
                <a:gd name="T48" fmla="*/ 53 w 101"/>
                <a:gd name="T49" fmla="*/ 101 h 101"/>
                <a:gd name="T50" fmla="*/ 57 w 101"/>
                <a:gd name="T51" fmla="*/ 101 h 101"/>
                <a:gd name="T52" fmla="*/ 100 w 101"/>
                <a:gd name="T53" fmla="*/ 61 h 101"/>
                <a:gd name="T54" fmla="*/ 101 w 101"/>
                <a:gd name="T55" fmla="*/ 57 h 101"/>
                <a:gd name="T56" fmla="*/ 101 w 101"/>
                <a:gd name="T57" fmla="*/ 50 h 101"/>
                <a:gd name="T58" fmla="*/ 51 w 101"/>
                <a:gd name="T5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01" h="101">
                  <a:moveTo>
                    <a:pt x="49" y="14"/>
                  </a:moveTo>
                  <a:cubicBezTo>
                    <a:pt x="49" y="14"/>
                    <a:pt x="50" y="14"/>
                    <a:pt x="50" y="14"/>
                  </a:cubicBezTo>
                  <a:cubicBezTo>
                    <a:pt x="50" y="14"/>
                    <a:pt x="50" y="14"/>
                    <a:pt x="51" y="14"/>
                  </a:cubicBezTo>
                  <a:cubicBezTo>
                    <a:pt x="71" y="14"/>
                    <a:pt x="87" y="30"/>
                    <a:pt x="88" y="50"/>
                  </a:cubicBezTo>
                  <a:cubicBezTo>
                    <a:pt x="88" y="51"/>
                    <a:pt x="88" y="53"/>
                    <a:pt x="87" y="54"/>
                  </a:cubicBezTo>
                  <a:cubicBezTo>
                    <a:pt x="87" y="56"/>
                    <a:pt x="87" y="57"/>
                    <a:pt x="87" y="59"/>
                  </a:cubicBezTo>
                  <a:cubicBezTo>
                    <a:pt x="83" y="73"/>
                    <a:pt x="71" y="85"/>
                    <a:pt x="56" y="87"/>
                  </a:cubicBezTo>
                  <a:cubicBezTo>
                    <a:pt x="55" y="87"/>
                    <a:pt x="53" y="88"/>
                    <a:pt x="52" y="88"/>
                  </a:cubicBezTo>
                  <a:cubicBezTo>
                    <a:pt x="52" y="88"/>
                    <a:pt x="51" y="88"/>
                    <a:pt x="51" y="88"/>
                  </a:cubicBezTo>
                  <a:cubicBezTo>
                    <a:pt x="51" y="88"/>
                    <a:pt x="51" y="88"/>
                    <a:pt x="51" y="88"/>
                  </a:cubicBezTo>
                  <a:cubicBezTo>
                    <a:pt x="31" y="88"/>
                    <a:pt x="14" y="71"/>
                    <a:pt x="14" y="51"/>
                  </a:cubicBezTo>
                  <a:cubicBezTo>
                    <a:pt x="14" y="50"/>
                    <a:pt x="14" y="48"/>
                    <a:pt x="14" y="47"/>
                  </a:cubicBezTo>
                  <a:cubicBezTo>
                    <a:pt x="14" y="46"/>
                    <a:pt x="14" y="44"/>
                    <a:pt x="15" y="43"/>
                  </a:cubicBezTo>
                  <a:cubicBezTo>
                    <a:pt x="18" y="28"/>
                    <a:pt x="30" y="17"/>
                    <a:pt x="44" y="14"/>
                  </a:cubicBezTo>
                  <a:cubicBezTo>
                    <a:pt x="46" y="14"/>
                    <a:pt x="47" y="14"/>
                    <a:pt x="49" y="14"/>
                  </a:cubicBezTo>
                  <a:moveTo>
                    <a:pt x="51" y="0"/>
                  </a:moveTo>
                  <a:cubicBezTo>
                    <a:pt x="50" y="0"/>
                    <a:pt x="50" y="0"/>
                    <a:pt x="50" y="0"/>
                  </a:cubicBezTo>
                  <a:cubicBezTo>
                    <a:pt x="49" y="0"/>
                    <a:pt x="48" y="0"/>
                    <a:pt x="47" y="0"/>
                  </a:cubicBezTo>
                  <a:cubicBezTo>
                    <a:pt x="46" y="0"/>
                    <a:pt x="44" y="1"/>
                    <a:pt x="43" y="1"/>
                  </a:cubicBezTo>
                  <a:cubicBezTo>
                    <a:pt x="22" y="4"/>
                    <a:pt x="5" y="20"/>
                    <a:pt x="1" y="41"/>
                  </a:cubicBezTo>
                  <a:cubicBezTo>
                    <a:pt x="1" y="42"/>
                    <a:pt x="1" y="43"/>
                    <a:pt x="1" y="45"/>
                  </a:cubicBezTo>
                  <a:cubicBezTo>
                    <a:pt x="0" y="47"/>
                    <a:pt x="0" y="49"/>
                    <a:pt x="0" y="52"/>
                  </a:cubicBezTo>
                  <a:cubicBezTo>
                    <a:pt x="1" y="79"/>
                    <a:pt x="23" y="101"/>
                    <a:pt x="51" y="101"/>
                  </a:cubicBezTo>
                  <a:cubicBezTo>
                    <a:pt x="51" y="101"/>
                    <a:pt x="51" y="101"/>
                    <a:pt x="52" y="101"/>
                  </a:cubicBezTo>
                  <a:cubicBezTo>
                    <a:pt x="52" y="101"/>
                    <a:pt x="53" y="101"/>
                    <a:pt x="53" y="101"/>
                  </a:cubicBezTo>
                  <a:cubicBezTo>
                    <a:pt x="54" y="101"/>
                    <a:pt x="56" y="101"/>
                    <a:pt x="57" y="101"/>
                  </a:cubicBezTo>
                  <a:cubicBezTo>
                    <a:pt x="79" y="98"/>
                    <a:pt x="96" y="82"/>
                    <a:pt x="100" y="61"/>
                  </a:cubicBezTo>
                  <a:cubicBezTo>
                    <a:pt x="100" y="59"/>
                    <a:pt x="101" y="58"/>
                    <a:pt x="101" y="57"/>
                  </a:cubicBezTo>
                  <a:cubicBezTo>
                    <a:pt x="101" y="54"/>
                    <a:pt x="101" y="52"/>
                    <a:pt x="101" y="50"/>
                  </a:cubicBezTo>
                  <a:cubicBezTo>
                    <a:pt x="101" y="22"/>
                    <a:pt x="78" y="0"/>
                    <a:pt x="5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8" name="Freeform 20313"/>
            <p:cNvSpPr/>
            <p:nvPr/>
          </p:nvSpPr>
          <p:spPr bwMode="auto">
            <a:xfrm>
              <a:off x="4494894" y="476047"/>
              <a:ext cx="110056" cy="108722"/>
            </a:xfrm>
            <a:custGeom>
              <a:avLst/>
              <a:gdLst>
                <a:gd name="T0" fmla="*/ 35 w 70"/>
                <a:gd name="T1" fmla="*/ 0 h 69"/>
                <a:gd name="T2" fmla="*/ 34 w 70"/>
                <a:gd name="T3" fmla="*/ 0 h 69"/>
                <a:gd name="T4" fmla="*/ 31 w 70"/>
                <a:gd name="T5" fmla="*/ 0 h 69"/>
                <a:gd name="T6" fmla="*/ 27 w 70"/>
                <a:gd name="T7" fmla="*/ 1 h 69"/>
                <a:gd name="T8" fmla="*/ 20 w 70"/>
                <a:gd name="T9" fmla="*/ 3 h 69"/>
                <a:gd name="T10" fmla="*/ 16 w 70"/>
                <a:gd name="T11" fmla="*/ 6 h 69"/>
                <a:gd name="T12" fmla="*/ 3 w 70"/>
                <a:gd name="T13" fmla="*/ 21 h 69"/>
                <a:gd name="T14" fmla="*/ 2 w 70"/>
                <a:gd name="T15" fmla="*/ 25 h 69"/>
                <a:gd name="T16" fmla="*/ 0 w 70"/>
                <a:gd name="T17" fmla="*/ 35 h 69"/>
                <a:gd name="T18" fmla="*/ 26 w 70"/>
                <a:gd name="T19" fmla="*/ 68 h 69"/>
                <a:gd name="T20" fmla="*/ 30 w 70"/>
                <a:gd name="T21" fmla="*/ 69 h 69"/>
                <a:gd name="T22" fmla="*/ 35 w 70"/>
                <a:gd name="T23" fmla="*/ 69 h 69"/>
                <a:gd name="T24" fmla="*/ 36 w 70"/>
                <a:gd name="T25" fmla="*/ 69 h 69"/>
                <a:gd name="T26" fmla="*/ 57 w 70"/>
                <a:gd name="T27" fmla="*/ 61 h 69"/>
                <a:gd name="T28" fmla="*/ 60 w 70"/>
                <a:gd name="T29" fmla="*/ 58 h 69"/>
                <a:gd name="T30" fmla="*/ 69 w 70"/>
                <a:gd name="T31" fmla="*/ 34 h 69"/>
                <a:gd name="T32" fmla="*/ 53 w 70"/>
                <a:gd name="T33" fmla="*/ 5 h 69"/>
                <a:gd name="T34" fmla="*/ 49 w 70"/>
                <a:gd name="T35" fmla="*/ 3 h 69"/>
                <a:gd name="T36" fmla="*/ 35 w 70"/>
                <a:gd name="T37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0" h="69">
                  <a:moveTo>
                    <a:pt x="35" y="0"/>
                  </a:moveTo>
                  <a:cubicBezTo>
                    <a:pt x="35" y="0"/>
                    <a:pt x="35" y="0"/>
                    <a:pt x="34" y="0"/>
                  </a:cubicBezTo>
                  <a:cubicBezTo>
                    <a:pt x="33" y="0"/>
                    <a:pt x="32" y="0"/>
                    <a:pt x="31" y="0"/>
                  </a:cubicBezTo>
                  <a:cubicBezTo>
                    <a:pt x="29" y="0"/>
                    <a:pt x="28" y="1"/>
                    <a:pt x="27" y="1"/>
                  </a:cubicBezTo>
                  <a:cubicBezTo>
                    <a:pt x="24" y="2"/>
                    <a:pt x="22" y="2"/>
                    <a:pt x="20" y="3"/>
                  </a:cubicBezTo>
                  <a:cubicBezTo>
                    <a:pt x="19" y="4"/>
                    <a:pt x="17" y="5"/>
                    <a:pt x="16" y="6"/>
                  </a:cubicBezTo>
                  <a:cubicBezTo>
                    <a:pt x="10" y="9"/>
                    <a:pt x="6" y="15"/>
                    <a:pt x="3" y="21"/>
                  </a:cubicBezTo>
                  <a:cubicBezTo>
                    <a:pt x="3" y="22"/>
                    <a:pt x="2" y="24"/>
                    <a:pt x="2" y="25"/>
                  </a:cubicBezTo>
                  <a:cubicBezTo>
                    <a:pt x="1" y="28"/>
                    <a:pt x="0" y="32"/>
                    <a:pt x="0" y="35"/>
                  </a:cubicBezTo>
                  <a:cubicBezTo>
                    <a:pt x="1" y="51"/>
                    <a:pt x="12" y="64"/>
                    <a:pt x="26" y="68"/>
                  </a:cubicBezTo>
                  <a:cubicBezTo>
                    <a:pt x="28" y="68"/>
                    <a:pt x="29" y="69"/>
                    <a:pt x="30" y="69"/>
                  </a:cubicBezTo>
                  <a:cubicBezTo>
                    <a:pt x="32" y="69"/>
                    <a:pt x="33" y="69"/>
                    <a:pt x="35" y="69"/>
                  </a:cubicBezTo>
                  <a:cubicBezTo>
                    <a:pt x="35" y="69"/>
                    <a:pt x="35" y="69"/>
                    <a:pt x="36" y="69"/>
                  </a:cubicBezTo>
                  <a:cubicBezTo>
                    <a:pt x="44" y="69"/>
                    <a:pt x="51" y="66"/>
                    <a:pt x="57" y="61"/>
                  </a:cubicBezTo>
                  <a:cubicBezTo>
                    <a:pt x="58" y="60"/>
                    <a:pt x="59" y="59"/>
                    <a:pt x="60" y="58"/>
                  </a:cubicBezTo>
                  <a:cubicBezTo>
                    <a:pt x="66" y="52"/>
                    <a:pt x="70" y="43"/>
                    <a:pt x="69" y="34"/>
                  </a:cubicBezTo>
                  <a:cubicBezTo>
                    <a:pt x="69" y="22"/>
                    <a:pt x="63" y="11"/>
                    <a:pt x="53" y="5"/>
                  </a:cubicBezTo>
                  <a:cubicBezTo>
                    <a:pt x="52" y="4"/>
                    <a:pt x="50" y="4"/>
                    <a:pt x="49" y="3"/>
                  </a:cubicBezTo>
                  <a:cubicBezTo>
                    <a:pt x="45" y="1"/>
                    <a:pt x="40" y="0"/>
                    <a:pt x="3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9" name="Freeform 20314"/>
            <p:cNvSpPr>
              <a:spLocks noEditPoints="1"/>
            </p:cNvSpPr>
            <p:nvPr/>
          </p:nvSpPr>
          <p:spPr bwMode="auto">
            <a:xfrm>
              <a:off x="4439532" y="419351"/>
              <a:ext cx="220778" cy="222112"/>
            </a:xfrm>
            <a:custGeom>
              <a:avLst/>
              <a:gdLst>
                <a:gd name="T0" fmla="*/ 63 w 140"/>
                <a:gd name="T1" fmla="*/ 20 h 141"/>
                <a:gd name="T2" fmla="*/ 69 w 140"/>
                <a:gd name="T3" fmla="*/ 19 h 141"/>
                <a:gd name="T4" fmla="*/ 70 w 140"/>
                <a:gd name="T5" fmla="*/ 19 h 141"/>
                <a:gd name="T6" fmla="*/ 92 w 140"/>
                <a:gd name="T7" fmla="*/ 24 h 141"/>
                <a:gd name="T8" fmla="*/ 96 w 140"/>
                <a:gd name="T9" fmla="*/ 26 h 141"/>
                <a:gd name="T10" fmla="*/ 121 w 140"/>
                <a:gd name="T11" fmla="*/ 70 h 141"/>
                <a:gd name="T12" fmla="*/ 106 w 140"/>
                <a:gd name="T13" fmla="*/ 107 h 141"/>
                <a:gd name="T14" fmla="*/ 103 w 140"/>
                <a:gd name="T15" fmla="*/ 110 h 141"/>
                <a:gd name="T16" fmla="*/ 71 w 140"/>
                <a:gd name="T17" fmla="*/ 122 h 141"/>
                <a:gd name="T18" fmla="*/ 70 w 140"/>
                <a:gd name="T19" fmla="*/ 122 h 141"/>
                <a:gd name="T20" fmla="*/ 62 w 140"/>
                <a:gd name="T21" fmla="*/ 121 h 141"/>
                <a:gd name="T22" fmla="*/ 58 w 140"/>
                <a:gd name="T23" fmla="*/ 120 h 141"/>
                <a:gd name="T24" fmla="*/ 19 w 140"/>
                <a:gd name="T25" fmla="*/ 71 h 141"/>
                <a:gd name="T26" fmla="*/ 21 w 140"/>
                <a:gd name="T27" fmla="*/ 56 h 141"/>
                <a:gd name="T28" fmla="*/ 22 w 140"/>
                <a:gd name="T29" fmla="*/ 51 h 141"/>
                <a:gd name="T30" fmla="*/ 43 w 140"/>
                <a:gd name="T31" fmla="*/ 27 h 141"/>
                <a:gd name="T32" fmla="*/ 47 w 140"/>
                <a:gd name="T33" fmla="*/ 25 h 141"/>
                <a:gd name="T34" fmla="*/ 59 w 140"/>
                <a:gd name="T35" fmla="*/ 21 h 141"/>
                <a:gd name="T36" fmla="*/ 63 w 140"/>
                <a:gd name="T37" fmla="*/ 20 h 141"/>
                <a:gd name="T38" fmla="*/ 70 w 140"/>
                <a:gd name="T39" fmla="*/ 0 h 141"/>
                <a:gd name="T40" fmla="*/ 69 w 140"/>
                <a:gd name="T41" fmla="*/ 0 h 141"/>
                <a:gd name="T42" fmla="*/ 60 w 140"/>
                <a:gd name="T43" fmla="*/ 1 h 141"/>
                <a:gd name="T44" fmla="*/ 55 w 140"/>
                <a:gd name="T45" fmla="*/ 2 h 141"/>
                <a:gd name="T46" fmla="*/ 38 w 140"/>
                <a:gd name="T47" fmla="*/ 8 h 141"/>
                <a:gd name="T48" fmla="*/ 34 w 140"/>
                <a:gd name="T49" fmla="*/ 10 h 141"/>
                <a:gd name="T50" fmla="*/ 5 w 140"/>
                <a:gd name="T51" fmla="*/ 45 h 141"/>
                <a:gd name="T52" fmla="*/ 3 w 140"/>
                <a:gd name="T53" fmla="*/ 49 h 141"/>
                <a:gd name="T54" fmla="*/ 0 w 140"/>
                <a:gd name="T55" fmla="*/ 72 h 141"/>
                <a:gd name="T56" fmla="*/ 54 w 140"/>
                <a:gd name="T57" fmla="*/ 139 h 141"/>
                <a:gd name="T58" fmla="*/ 59 w 140"/>
                <a:gd name="T59" fmla="*/ 140 h 141"/>
                <a:gd name="T60" fmla="*/ 70 w 140"/>
                <a:gd name="T61" fmla="*/ 141 h 141"/>
                <a:gd name="T62" fmla="*/ 71 w 140"/>
                <a:gd name="T63" fmla="*/ 141 h 141"/>
                <a:gd name="T64" fmla="*/ 116 w 140"/>
                <a:gd name="T65" fmla="*/ 123 h 141"/>
                <a:gd name="T66" fmla="*/ 119 w 140"/>
                <a:gd name="T67" fmla="*/ 120 h 141"/>
                <a:gd name="T68" fmla="*/ 140 w 140"/>
                <a:gd name="T69" fmla="*/ 69 h 141"/>
                <a:gd name="T70" fmla="*/ 105 w 140"/>
                <a:gd name="T71" fmla="*/ 10 h 141"/>
                <a:gd name="T72" fmla="*/ 101 w 140"/>
                <a:gd name="T73" fmla="*/ 8 h 141"/>
                <a:gd name="T74" fmla="*/ 70 w 140"/>
                <a:gd name="T75" fmla="*/ 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40" h="141">
                  <a:moveTo>
                    <a:pt x="63" y="20"/>
                  </a:moveTo>
                  <a:cubicBezTo>
                    <a:pt x="65" y="19"/>
                    <a:pt x="67" y="19"/>
                    <a:pt x="69" y="19"/>
                  </a:cubicBezTo>
                  <a:cubicBezTo>
                    <a:pt x="69" y="19"/>
                    <a:pt x="70" y="19"/>
                    <a:pt x="70" y="19"/>
                  </a:cubicBezTo>
                  <a:cubicBezTo>
                    <a:pt x="78" y="19"/>
                    <a:pt x="85" y="21"/>
                    <a:pt x="92" y="24"/>
                  </a:cubicBezTo>
                  <a:cubicBezTo>
                    <a:pt x="93" y="25"/>
                    <a:pt x="94" y="26"/>
                    <a:pt x="96" y="26"/>
                  </a:cubicBezTo>
                  <a:cubicBezTo>
                    <a:pt x="111" y="35"/>
                    <a:pt x="121" y="51"/>
                    <a:pt x="121" y="70"/>
                  </a:cubicBezTo>
                  <a:cubicBezTo>
                    <a:pt x="121" y="84"/>
                    <a:pt x="116" y="97"/>
                    <a:pt x="106" y="107"/>
                  </a:cubicBezTo>
                  <a:cubicBezTo>
                    <a:pt x="105" y="108"/>
                    <a:pt x="104" y="109"/>
                    <a:pt x="103" y="110"/>
                  </a:cubicBezTo>
                  <a:cubicBezTo>
                    <a:pt x="94" y="117"/>
                    <a:pt x="83" y="122"/>
                    <a:pt x="71" y="122"/>
                  </a:cubicBezTo>
                  <a:cubicBezTo>
                    <a:pt x="71" y="122"/>
                    <a:pt x="70" y="122"/>
                    <a:pt x="70" y="122"/>
                  </a:cubicBezTo>
                  <a:cubicBezTo>
                    <a:pt x="67" y="122"/>
                    <a:pt x="65" y="122"/>
                    <a:pt x="62" y="121"/>
                  </a:cubicBezTo>
                  <a:cubicBezTo>
                    <a:pt x="61" y="121"/>
                    <a:pt x="59" y="121"/>
                    <a:pt x="58" y="120"/>
                  </a:cubicBezTo>
                  <a:cubicBezTo>
                    <a:pt x="36" y="115"/>
                    <a:pt x="19" y="95"/>
                    <a:pt x="19" y="71"/>
                  </a:cubicBezTo>
                  <a:cubicBezTo>
                    <a:pt x="19" y="66"/>
                    <a:pt x="19" y="61"/>
                    <a:pt x="21" y="56"/>
                  </a:cubicBezTo>
                  <a:cubicBezTo>
                    <a:pt x="21" y="54"/>
                    <a:pt x="22" y="53"/>
                    <a:pt x="22" y="51"/>
                  </a:cubicBezTo>
                  <a:cubicBezTo>
                    <a:pt x="27" y="41"/>
                    <a:pt x="34" y="33"/>
                    <a:pt x="43" y="27"/>
                  </a:cubicBezTo>
                  <a:cubicBezTo>
                    <a:pt x="44" y="26"/>
                    <a:pt x="46" y="25"/>
                    <a:pt x="47" y="25"/>
                  </a:cubicBezTo>
                  <a:cubicBezTo>
                    <a:pt x="51" y="23"/>
                    <a:pt x="55" y="21"/>
                    <a:pt x="59" y="21"/>
                  </a:cubicBezTo>
                  <a:cubicBezTo>
                    <a:pt x="60" y="20"/>
                    <a:pt x="61" y="20"/>
                    <a:pt x="63" y="20"/>
                  </a:cubicBezTo>
                  <a:moveTo>
                    <a:pt x="70" y="0"/>
                  </a:moveTo>
                  <a:cubicBezTo>
                    <a:pt x="70" y="0"/>
                    <a:pt x="69" y="0"/>
                    <a:pt x="69" y="0"/>
                  </a:cubicBezTo>
                  <a:cubicBezTo>
                    <a:pt x="66" y="1"/>
                    <a:pt x="63" y="1"/>
                    <a:pt x="60" y="1"/>
                  </a:cubicBezTo>
                  <a:cubicBezTo>
                    <a:pt x="58" y="1"/>
                    <a:pt x="57" y="2"/>
                    <a:pt x="55" y="2"/>
                  </a:cubicBezTo>
                  <a:cubicBezTo>
                    <a:pt x="49" y="3"/>
                    <a:pt x="43" y="6"/>
                    <a:pt x="38" y="8"/>
                  </a:cubicBezTo>
                  <a:cubicBezTo>
                    <a:pt x="36" y="9"/>
                    <a:pt x="35" y="10"/>
                    <a:pt x="34" y="10"/>
                  </a:cubicBezTo>
                  <a:cubicBezTo>
                    <a:pt x="21" y="18"/>
                    <a:pt x="10" y="31"/>
                    <a:pt x="5" y="45"/>
                  </a:cubicBezTo>
                  <a:cubicBezTo>
                    <a:pt x="4" y="46"/>
                    <a:pt x="4" y="48"/>
                    <a:pt x="3" y="49"/>
                  </a:cubicBezTo>
                  <a:cubicBezTo>
                    <a:pt x="1" y="56"/>
                    <a:pt x="0" y="64"/>
                    <a:pt x="0" y="72"/>
                  </a:cubicBezTo>
                  <a:cubicBezTo>
                    <a:pt x="0" y="105"/>
                    <a:pt x="24" y="132"/>
                    <a:pt x="54" y="139"/>
                  </a:cubicBezTo>
                  <a:cubicBezTo>
                    <a:pt x="56" y="139"/>
                    <a:pt x="57" y="139"/>
                    <a:pt x="59" y="140"/>
                  </a:cubicBezTo>
                  <a:cubicBezTo>
                    <a:pt x="62" y="140"/>
                    <a:pt x="66" y="141"/>
                    <a:pt x="70" y="141"/>
                  </a:cubicBezTo>
                  <a:cubicBezTo>
                    <a:pt x="70" y="141"/>
                    <a:pt x="71" y="141"/>
                    <a:pt x="71" y="141"/>
                  </a:cubicBezTo>
                  <a:cubicBezTo>
                    <a:pt x="88" y="140"/>
                    <a:pt x="104" y="134"/>
                    <a:pt x="116" y="123"/>
                  </a:cubicBezTo>
                  <a:cubicBezTo>
                    <a:pt x="117" y="122"/>
                    <a:pt x="118" y="121"/>
                    <a:pt x="119" y="120"/>
                  </a:cubicBezTo>
                  <a:cubicBezTo>
                    <a:pt x="132" y="107"/>
                    <a:pt x="140" y="89"/>
                    <a:pt x="140" y="69"/>
                  </a:cubicBezTo>
                  <a:cubicBezTo>
                    <a:pt x="140" y="44"/>
                    <a:pt x="125" y="21"/>
                    <a:pt x="105" y="10"/>
                  </a:cubicBezTo>
                  <a:cubicBezTo>
                    <a:pt x="103" y="9"/>
                    <a:pt x="102" y="8"/>
                    <a:pt x="101" y="8"/>
                  </a:cubicBezTo>
                  <a:cubicBezTo>
                    <a:pt x="91" y="3"/>
                    <a:pt x="81" y="0"/>
                    <a:pt x="70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0" name="Freeform 20315"/>
            <p:cNvSpPr/>
            <p:nvPr/>
          </p:nvSpPr>
          <p:spPr bwMode="auto">
            <a:xfrm>
              <a:off x="5096531" y="-592493"/>
              <a:ext cx="46023" cy="45356"/>
            </a:xfrm>
            <a:custGeom>
              <a:avLst/>
              <a:gdLst>
                <a:gd name="T0" fmla="*/ 15 w 29"/>
                <a:gd name="T1" fmla="*/ 0 h 29"/>
                <a:gd name="T2" fmla="*/ 15 w 29"/>
                <a:gd name="T3" fmla="*/ 0 h 29"/>
                <a:gd name="T4" fmla="*/ 10 w 29"/>
                <a:gd name="T5" fmla="*/ 1 h 29"/>
                <a:gd name="T6" fmla="*/ 6 w 29"/>
                <a:gd name="T7" fmla="*/ 3 h 29"/>
                <a:gd name="T8" fmla="*/ 1 w 29"/>
                <a:gd name="T9" fmla="*/ 9 h 29"/>
                <a:gd name="T10" fmla="*/ 0 w 29"/>
                <a:gd name="T11" fmla="*/ 13 h 29"/>
                <a:gd name="T12" fmla="*/ 0 w 29"/>
                <a:gd name="T13" fmla="*/ 14 h 29"/>
                <a:gd name="T14" fmla="*/ 9 w 29"/>
                <a:gd name="T15" fmla="*/ 27 h 29"/>
                <a:gd name="T16" fmla="*/ 13 w 29"/>
                <a:gd name="T17" fmla="*/ 29 h 29"/>
                <a:gd name="T18" fmla="*/ 15 w 29"/>
                <a:gd name="T19" fmla="*/ 29 h 29"/>
                <a:gd name="T20" fmla="*/ 15 w 29"/>
                <a:gd name="T21" fmla="*/ 29 h 29"/>
                <a:gd name="T22" fmla="*/ 29 w 29"/>
                <a:gd name="T23" fmla="*/ 19 h 29"/>
                <a:gd name="T24" fmla="*/ 29 w 29"/>
                <a:gd name="T25" fmla="*/ 14 h 29"/>
                <a:gd name="T26" fmla="*/ 29 w 29"/>
                <a:gd name="T27" fmla="*/ 14 h 29"/>
                <a:gd name="T28" fmla="*/ 15 w 29"/>
                <a:gd name="T29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9" h="29">
                  <a:moveTo>
                    <a:pt x="15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13" y="0"/>
                    <a:pt x="11" y="0"/>
                    <a:pt x="10" y="1"/>
                  </a:cubicBezTo>
                  <a:cubicBezTo>
                    <a:pt x="8" y="1"/>
                    <a:pt x="7" y="2"/>
                    <a:pt x="6" y="3"/>
                  </a:cubicBezTo>
                  <a:cubicBezTo>
                    <a:pt x="4" y="5"/>
                    <a:pt x="2" y="7"/>
                    <a:pt x="1" y="9"/>
                  </a:cubicBezTo>
                  <a:cubicBezTo>
                    <a:pt x="1" y="10"/>
                    <a:pt x="1" y="12"/>
                    <a:pt x="0" y="13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1" y="20"/>
                    <a:pt x="4" y="25"/>
                    <a:pt x="9" y="27"/>
                  </a:cubicBezTo>
                  <a:cubicBezTo>
                    <a:pt x="10" y="28"/>
                    <a:pt x="11" y="28"/>
                    <a:pt x="13" y="29"/>
                  </a:cubicBezTo>
                  <a:cubicBezTo>
                    <a:pt x="14" y="29"/>
                    <a:pt x="14" y="29"/>
                    <a:pt x="15" y="29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22" y="29"/>
                    <a:pt x="27" y="24"/>
                    <a:pt x="29" y="19"/>
                  </a:cubicBezTo>
                  <a:cubicBezTo>
                    <a:pt x="29" y="17"/>
                    <a:pt x="29" y="16"/>
                    <a:pt x="29" y="14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29" y="6"/>
                    <a:pt x="23" y="0"/>
                    <a:pt x="1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1" name="Freeform 20316"/>
            <p:cNvSpPr>
              <a:spLocks noEditPoints="1"/>
            </p:cNvSpPr>
            <p:nvPr/>
          </p:nvSpPr>
          <p:spPr bwMode="auto">
            <a:xfrm>
              <a:off x="5074520" y="-616505"/>
              <a:ext cx="91380" cy="92714"/>
            </a:xfrm>
            <a:custGeom>
              <a:avLst/>
              <a:gdLst>
                <a:gd name="T0" fmla="*/ 19 w 58"/>
                <a:gd name="T1" fmla="*/ 10 h 59"/>
                <a:gd name="T2" fmla="*/ 29 w 58"/>
                <a:gd name="T3" fmla="*/ 8 h 59"/>
                <a:gd name="T4" fmla="*/ 29 w 58"/>
                <a:gd name="T5" fmla="*/ 8 h 59"/>
                <a:gd name="T6" fmla="*/ 50 w 58"/>
                <a:gd name="T7" fmla="*/ 29 h 59"/>
                <a:gd name="T8" fmla="*/ 50 w 58"/>
                <a:gd name="T9" fmla="*/ 31 h 59"/>
                <a:gd name="T10" fmla="*/ 50 w 58"/>
                <a:gd name="T11" fmla="*/ 35 h 59"/>
                <a:gd name="T12" fmla="*/ 29 w 58"/>
                <a:gd name="T13" fmla="*/ 51 h 59"/>
                <a:gd name="T14" fmla="*/ 29 w 58"/>
                <a:gd name="T15" fmla="*/ 51 h 59"/>
                <a:gd name="T16" fmla="*/ 24 w 58"/>
                <a:gd name="T17" fmla="*/ 50 h 59"/>
                <a:gd name="T18" fmla="*/ 20 w 58"/>
                <a:gd name="T19" fmla="*/ 49 h 59"/>
                <a:gd name="T20" fmla="*/ 7 w 58"/>
                <a:gd name="T21" fmla="*/ 30 h 59"/>
                <a:gd name="T22" fmla="*/ 8 w 58"/>
                <a:gd name="T23" fmla="*/ 27 h 59"/>
                <a:gd name="T24" fmla="*/ 8 w 58"/>
                <a:gd name="T25" fmla="*/ 23 h 59"/>
                <a:gd name="T26" fmla="*/ 15 w 58"/>
                <a:gd name="T27" fmla="*/ 13 h 59"/>
                <a:gd name="T28" fmla="*/ 19 w 58"/>
                <a:gd name="T29" fmla="*/ 10 h 59"/>
                <a:gd name="T30" fmla="*/ 29 w 58"/>
                <a:gd name="T31" fmla="*/ 0 h 59"/>
                <a:gd name="T32" fmla="*/ 28 w 58"/>
                <a:gd name="T33" fmla="*/ 0 h 59"/>
                <a:gd name="T34" fmla="*/ 14 w 58"/>
                <a:gd name="T35" fmla="*/ 4 h 59"/>
                <a:gd name="T36" fmla="*/ 10 w 58"/>
                <a:gd name="T37" fmla="*/ 7 h 59"/>
                <a:gd name="T38" fmla="*/ 1 w 58"/>
                <a:gd name="T39" fmla="*/ 22 h 59"/>
                <a:gd name="T40" fmla="*/ 0 w 58"/>
                <a:gd name="T41" fmla="*/ 26 h 59"/>
                <a:gd name="T42" fmla="*/ 0 w 58"/>
                <a:gd name="T43" fmla="*/ 30 h 59"/>
                <a:gd name="T44" fmla="*/ 16 w 58"/>
                <a:gd name="T45" fmla="*/ 56 h 59"/>
                <a:gd name="T46" fmla="*/ 20 w 58"/>
                <a:gd name="T47" fmla="*/ 57 h 59"/>
                <a:gd name="T48" fmla="*/ 29 w 58"/>
                <a:gd name="T49" fmla="*/ 59 h 59"/>
                <a:gd name="T50" fmla="*/ 29 w 58"/>
                <a:gd name="T51" fmla="*/ 59 h 59"/>
                <a:gd name="T52" fmla="*/ 57 w 58"/>
                <a:gd name="T53" fmla="*/ 37 h 59"/>
                <a:gd name="T54" fmla="*/ 58 w 58"/>
                <a:gd name="T55" fmla="*/ 32 h 59"/>
                <a:gd name="T56" fmla="*/ 58 w 58"/>
                <a:gd name="T57" fmla="*/ 29 h 59"/>
                <a:gd name="T58" fmla="*/ 29 w 58"/>
                <a:gd name="T59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8" h="59">
                  <a:moveTo>
                    <a:pt x="19" y="10"/>
                  </a:moveTo>
                  <a:cubicBezTo>
                    <a:pt x="22" y="9"/>
                    <a:pt x="25" y="8"/>
                    <a:pt x="29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41" y="8"/>
                    <a:pt x="50" y="17"/>
                    <a:pt x="50" y="29"/>
                  </a:cubicBezTo>
                  <a:cubicBezTo>
                    <a:pt x="50" y="29"/>
                    <a:pt x="50" y="30"/>
                    <a:pt x="50" y="31"/>
                  </a:cubicBezTo>
                  <a:cubicBezTo>
                    <a:pt x="50" y="32"/>
                    <a:pt x="50" y="34"/>
                    <a:pt x="50" y="35"/>
                  </a:cubicBezTo>
                  <a:cubicBezTo>
                    <a:pt x="47" y="44"/>
                    <a:pt x="39" y="50"/>
                    <a:pt x="29" y="51"/>
                  </a:cubicBezTo>
                  <a:cubicBezTo>
                    <a:pt x="29" y="51"/>
                    <a:pt x="29" y="51"/>
                    <a:pt x="29" y="51"/>
                  </a:cubicBezTo>
                  <a:cubicBezTo>
                    <a:pt x="27" y="51"/>
                    <a:pt x="25" y="50"/>
                    <a:pt x="24" y="50"/>
                  </a:cubicBezTo>
                  <a:cubicBezTo>
                    <a:pt x="22" y="50"/>
                    <a:pt x="21" y="49"/>
                    <a:pt x="20" y="49"/>
                  </a:cubicBezTo>
                  <a:cubicBezTo>
                    <a:pt x="13" y="45"/>
                    <a:pt x="8" y="38"/>
                    <a:pt x="7" y="30"/>
                  </a:cubicBezTo>
                  <a:cubicBezTo>
                    <a:pt x="7" y="29"/>
                    <a:pt x="7" y="28"/>
                    <a:pt x="8" y="27"/>
                  </a:cubicBezTo>
                  <a:cubicBezTo>
                    <a:pt x="8" y="26"/>
                    <a:pt x="8" y="24"/>
                    <a:pt x="8" y="23"/>
                  </a:cubicBezTo>
                  <a:cubicBezTo>
                    <a:pt x="10" y="19"/>
                    <a:pt x="12" y="15"/>
                    <a:pt x="15" y="13"/>
                  </a:cubicBezTo>
                  <a:cubicBezTo>
                    <a:pt x="16" y="12"/>
                    <a:pt x="18" y="11"/>
                    <a:pt x="19" y="10"/>
                  </a:cubicBezTo>
                  <a:moveTo>
                    <a:pt x="29" y="0"/>
                  </a:moveTo>
                  <a:cubicBezTo>
                    <a:pt x="29" y="0"/>
                    <a:pt x="29" y="0"/>
                    <a:pt x="28" y="0"/>
                  </a:cubicBezTo>
                  <a:cubicBezTo>
                    <a:pt x="23" y="0"/>
                    <a:pt x="18" y="2"/>
                    <a:pt x="14" y="4"/>
                  </a:cubicBezTo>
                  <a:cubicBezTo>
                    <a:pt x="12" y="5"/>
                    <a:pt x="11" y="6"/>
                    <a:pt x="10" y="7"/>
                  </a:cubicBezTo>
                  <a:cubicBezTo>
                    <a:pt x="6" y="10"/>
                    <a:pt x="2" y="16"/>
                    <a:pt x="1" y="22"/>
                  </a:cubicBezTo>
                  <a:cubicBezTo>
                    <a:pt x="0" y="23"/>
                    <a:pt x="0" y="25"/>
                    <a:pt x="0" y="26"/>
                  </a:cubicBezTo>
                  <a:cubicBezTo>
                    <a:pt x="0" y="27"/>
                    <a:pt x="0" y="28"/>
                    <a:pt x="0" y="30"/>
                  </a:cubicBezTo>
                  <a:cubicBezTo>
                    <a:pt x="0" y="41"/>
                    <a:pt x="6" y="51"/>
                    <a:pt x="16" y="56"/>
                  </a:cubicBezTo>
                  <a:cubicBezTo>
                    <a:pt x="17" y="56"/>
                    <a:pt x="19" y="57"/>
                    <a:pt x="20" y="57"/>
                  </a:cubicBezTo>
                  <a:cubicBezTo>
                    <a:pt x="23" y="58"/>
                    <a:pt x="26" y="59"/>
                    <a:pt x="29" y="59"/>
                  </a:cubicBezTo>
                  <a:cubicBezTo>
                    <a:pt x="29" y="59"/>
                    <a:pt x="29" y="59"/>
                    <a:pt x="29" y="59"/>
                  </a:cubicBezTo>
                  <a:cubicBezTo>
                    <a:pt x="43" y="58"/>
                    <a:pt x="54" y="49"/>
                    <a:pt x="57" y="37"/>
                  </a:cubicBezTo>
                  <a:cubicBezTo>
                    <a:pt x="58" y="35"/>
                    <a:pt x="58" y="34"/>
                    <a:pt x="58" y="32"/>
                  </a:cubicBezTo>
                  <a:cubicBezTo>
                    <a:pt x="58" y="31"/>
                    <a:pt x="58" y="30"/>
                    <a:pt x="58" y="29"/>
                  </a:cubicBezTo>
                  <a:cubicBezTo>
                    <a:pt x="58" y="13"/>
                    <a:pt x="45" y="0"/>
                    <a:pt x="2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2" name="Freeform 20317"/>
            <p:cNvSpPr/>
            <p:nvPr/>
          </p:nvSpPr>
          <p:spPr bwMode="auto">
            <a:xfrm>
              <a:off x="5359997" y="420685"/>
              <a:ext cx="60030" cy="60030"/>
            </a:xfrm>
            <a:custGeom>
              <a:avLst/>
              <a:gdLst>
                <a:gd name="T0" fmla="*/ 19 w 38"/>
                <a:gd name="T1" fmla="*/ 0 h 38"/>
                <a:gd name="T2" fmla="*/ 19 w 38"/>
                <a:gd name="T3" fmla="*/ 0 h 38"/>
                <a:gd name="T4" fmla="*/ 19 w 38"/>
                <a:gd name="T5" fmla="*/ 0 h 38"/>
                <a:gd name="T6" fmla="*/ 8 w 38"/>
                <a:gd name="T7" fmla="*/ 4 h 38"/>
                <a:gd name="T8" fmla="*/ 5 w 38"/>
                <a:gd name="T9" fmla="*/ 7 h 38"/>
                <a:gd name="T10" fmla="*/ 0 w 38"/>
                <a:gd name="T11" fmla="*/ 20 h 38"/>
                <a:gd name="T12" fmla="*/ 5 w 38"/>
                <a:gd name="T13" fmla="*/ 32 h 38"/>
                <a:gd name="T14" fmla="*/ 8 w 38"/>
                <a:gd name="T15" fmla="*/ 35 h 38"/>
                <a:gd name="T16" fmla="*/ 19 w 38"/>
                <a:gd name="T17" fmla="*/ 38 h 38"/>
                <a:gd name="T18" fmla="*/ 20 w 38"/>
                <a:gd name="T19" fmla="*/ 38 h 38"/>
                <a:gd name="T20" fmla="*/ 36 w 38"/>
                <a:gd name="T21" fmla="*/ 29 h 38"/>
                <a:gd name="T22" fmla="*/ 37 w 38"/>
                <a:gd name="T23" fmla="*/ 26 h 38"/>
                <a:gd name="T24" fmla="*/ 38 w 38"/>
                <a:gd name="T25" fmla="*/ 19 h 38"/>
                <a:gd name="T26" fmla="*/ 37 w 38"/>
                <a:gd name="T27" fmla="*/ 13 h 38"/>
                <a:gd name="T28" fmla="*/ 35 w 38"/>
                <a:gd name="T29" fmla="*/ 9 h 38"/>
                <a:gd name="T30" fmla="*/ 28 w 38"/>
                <a:gd name="T31" fmla="*/ 2 h 38"/>
                <a:gd name="T32" fmla="*/ 24 w 38"/>
                <a:gd name="T33" fmla="*/ 1 h 38"/>
                <a:gd name="T34" fmla="*/ 19 w 38"/>
                <a:gd name="T35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8" h="38">
                  <a:moveTo>
                    <a:pt x="19" y="0"/>
                  </a:move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5" y="0"/>
                    <a:pt x="11" y="2"/>
                    <a:pt x="8" y="4"/>
                  </a:cubicBezTo>
                  <a:cubicBezTo>
                    <a:pt x="7" y="5"/>
                    <a:pt x="6" y="6"/>
                    <a:pt x="5" y="7"/>
                  </a:cubicBezTo>
                  <a:cubicBezTo>
                    <a:pt x="2" y="10"/>
                    <a:pt x="0" y="15"/>
                    <a:pt x="0" y="20"/>
                  </a:cubicBezTo>
                  <a:cubicBezTo>
                    <a:pt x="0" y="24"/>
                    <a:pt x="2" y="28"/>
                    <a:pt x="5" y="32"/>
                  </a:cubicBezTo>
                  <a:cubicBezTo>
                    <a:pt x="6" y="33"/>
                    <a:pt x="7" y="34"/>
                    <a:pt x="8" y="35"/>
                  </a:cubicBezTo>
                  <a:cubicBezTo>
                    <a:pt x="11" y="37"/>
                    <a:pt x="15" y="38"/>
                    <a:pt x="19" y="38"/>
                  </a:cubicBezTo>
                  <a:cubicBezTo>
                    <a:pt x="19" y="38"/>
                    <a:pt x="20" y="38"/>
                    <a:pt x="20" y="38"/>
                  </a:cubicBezTo>
                  <a:cubicBezTo>
                    <a:pt x="26" y="38"/>
                    <a:pt x="32" y="35"/>
                    <a:pt x="36" y="29"/>
                  </a:cubicBezTo>
                  <a:cubicBezTo>
                    <a:pt x="36" y="28"/>
                    <a:pt x="37" y="27"/>
                    <a:pt x="37" y="26"/>
                  </a:cubicBezTo>
                  <a:cubicBezTo>
                    <a:pt x="38" y="23"/>
                    <a:pt x="38" y="21"/>
                    <a:pt x="38" y="19"/>
                  </a:cubicBezTo>
                  <a:cubicBezTo>
                    <a:pt x="38" y="17"/>
                    <a:pt x="38" y="15"/>
                    <a:pt x="37" y="13"/>
                  </a:cubicBezTo>
                  <a:cubicBezTo>
                    <a:pt x="37" y="11"/>
                    <a:pt x="36" y="10"/>
                    <a:pt x="35" y="9"/>
                  </a:cubicBezTo>
                  <a:cubicBezTo>
                    <a:pt x="33" y="6"/>
                    <a:pt x="31" y="3"/>
                    <a:pt x="28" y="2"/>
                  </a:cubicBezTo>
                  <a:cubicBezTo>
                    <a:pt x="26" y="1"/>
                    <a:pt x="25" y="1"/>
                    <a:pt x="24" y="1"/>
                  </a:cubicBezTo>
                  <a:cubicBezTo>
                    <a:pt x="22" y="0"/>
                    <a:pt x="21" y="0"/>
                    <a:pt x="1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3" name="Freeform 20318"/>
            <p:cNvSpPr>
              <a:spLocks noEditPoints="1"/>
            </p:cNvSpPr>
            <p:nvPr/>
          </p:nvSpPr>
          <p:spPr bwMode="auto">
            <a:xfrm>
              <a:off x="5328648" y="389336"/>
              <a:ext cx="122729" cy="122729"/>
            </a:xfrm>
            <a:custGeom>
              <a:avLst/>
              <a:gdLst>
                <a:gd name="T0" fmla="*/ 22 w 78"/>
                <a:gd name="T1" fmla="*/ 17 h 78"/>
                <a:gd name="T2" fmla="*/ 39 w 78"/>
                <a:gd name="T3" fmla="*/ 11 h 78"/>
                <a:gd name="T4" fmla="*/ 39 w 78"/>
                <a:gd name="T5" fmla="*/ 11 h 78"/>
                <a:gd name="T6" fmla="*/ 40 w 78"/>
                <a:gd name="T7" fmla="*/ 11 h 78"/>
                <a:gd name="T8" fmla="*/ 45 w 78"/>
                <a:gd name="T9" fmla="*/ 11 h 78"/>
                <a:gd name="T10" fmla="*/ 47 w 78"/>
                <a:gd name="T11" fmla="*/ 12 h 78"/>
                <a:gd name="T12" fmla="*/ 51 w 78"/>
                <a:gd name="T13" fmla="*/ 13 h 78"/>
                <a:gd name="T14" fmla="*/ 64 w 78"/>
                <a:gd name="T15" fmla="*/ 24 h 78"/>
                <a:gd name="T16" fmla="*/ 66 w 78"/>
                <a:gd name="T17" fmla="*/ 28 h 78"/>
                <a:gd name="T18" fmla="*/ 68 w 78"/>
                <a:gd name="T19" fmla="*/ 39 h 78"/>
                <a:gd name="T20" fmla="*/ 66 w 78"/>
                <a:gd name="T21" fmla="*/ 50 h 78"/>
                <a:gd name="T22" fmla="*/ 64 w 78"/>
                <a:gd name="T23" fmla="*/ 53 h 78"/>
                <a:gd name="T24" fmla="*/ 40 w 78"/>
                <a:gd name="T25" fmla="*/ 68 h 78"/>
                <a:gd name="T26" fmla="*/ 39 w 78"/>
                <a:gd name="T27" fmla="*/ 68 h 78"/>
                <a:gd name="T28" fmla="*/ 21 w 78"/>
                <a:gd name="T29" fmla="*/ 61 h 78"/>
                <a:gd name="T30" fmla="*/ 18 w 78"/>
                <a:gd name="T31" fmla="*/ 58 h 78"/>
                <a:gd name="T32" fmla="*/ 11 w 78"/>
                <a:gd name="T33" fmla="*/ 40 h 78"/>
                <a:gd name="T34" fmla="*/ 18 w 78"/>
                <a:gd name="T35" fmla="*/ 20 h 78"/>
                <a:gd name="T36" fmla="*/ 22 w 78"/>
                <a:gd name="T37" fmla="*/ 17 h 78"/>
                <a:gd name="T38" fmla="*/ 39 w 78"/>
                <a:gd name="T39" fmla="*/ 0 h 78"/>
                <a:gd name="T40" fmla="*/ 39 w 78"/>
                <a:gd name="T41" fmla="*/ 0 h 78"/>
                <a:gd name="T42" fmla="*/ 14 w 78"/>
                <a:gd name="T43" fmla="*/ 9 h 78"/>
                <a:gd name="T44" fmla="*/ 11 w 78"/>
                <a:gd name="T45" fmla="*/ 12 h 78"/>
                <a:gd name="T46" fmla="*/ 0 w 78"/>
                <a:gd name="T47" fmla="*/ 40 h 78"/>
                <a:gd name="T48" fmla="*/ 11 w 78"/>
                <a:gd name="T49" fmla="*/ 66 h 78"/>
                <a:gd name="T50" fmla="*/ 14 w 78"/>
                <a:gd name="T51" fmla="*/ 69 h 78"/>
                <a:gd name="T52" fmla="*/ 39 w 78"/>
                <a:gd name="T53" fmla="*/ 78 h 78"/>
                <a:gd name="T54" fmla="*/ 40 w 78"/>
                <a:gd name="T55" fmla="*/ 78 h 78"/>
                <a:gd name="T56" fmla="*/ 73 w 78"/>
                <a:gd name="T57" fmla="*/ 58 h 78"/>
                <a:gd name="T58" fmla="*/ 75 w 78"/>
                <a:gd name="T59" fmla="*/ 54 h 78"/>
                <a:gd name="T60" fmla="*/ 78 w 78"/>
                <a:gd name="T61" fmla="*/ 39 h 78"/>
                <a:gd name="T62" fmla="*/ 75 w 78"/>
                <a:gd name="T63" fmla="*/ 24 h 78"/>
                <a:gd name="T64" fmla="*/ 73 w 78"/>
                <a:gd name="T65" fmla="*/ 20 h 78"/>
                <a:gd name="T66" fmla="*/ 54 w 78"/>
                <a:gd name="T67" fmla="*/ 3 h 78"/>
                <a:gd name="T68" fmla="*/ 50 w 78"/>
                <a:gd name="T69" fmla="*/ 2 h 78"/>
                <a:gd name="T70" fmla="*/ 46 w 78"/>
                <a:gd name="T71" fmla="*/ 1 h 78"/>
                <a:gd name="T72" fmla="*/ 42 w 78"/>
                <a:gd name="T73" fmla="*/ 0 h 78"/>
                <a:gd name="T74" fmla="*/ 39 w 78"/>
                <a:gd name="T75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8" h="78">
                  <a:moveTo>
                    <a:pt x="22" y="17"/>
                  </a:moveTo>
                  <a:cubicBezTo>
                    <a:pt x="26" y="13"/>
                    <a:pt x="32" y="11"/>
                    <a:pt x="39" y="11"/>
                  </a:cubicBezTo>
                  <a:cubicBezTo>
                    <a:pt x="39" y="11"/>
                    <a:pt x="39" y="11"/>
                    <a:pt x="39" y="11"/>
                  </a:cubicBezTo>
                  <a:cubicBezTo>
                    <a:pt x="40" y="11"/>
                    <a:pt x="40" y="11"/>
                    <a:pt x="40" y="11"/>
                  </a:cubicBezTo>
                  <a:cubicBezTo>
                    <a:pt x="42" y="11"/>
                    <a:pt x="43" y="11"/>
                    <a:pt x="45" y="11"/>
                  </a:cubicBezTo>
                  <a:cubicBezTo>
                    <a:pt x="45" y="11"/>
                    <a:pt x="46" y="12"/>
                    <a:pt x="47" y="12"/>
                  </a:cubicBezTo>
                  <a:cubicBezTo>
                    <a:pt x="48" y="12"/>
                    <a:pt x="49" y="13"/>
                    <a:pt x="51" y="13"/>
                  </a:cubicBezTo>
                  <a:cubicBezTo>
                    <a:pt x="56" y="16"/>
                    <a:pt x="61" y="20"/>
                    <a:pt x="64" y="24"/>
                  </a:cubicBezTo>
                  <a:cubicBezTo>
                    <a:pt x="64" y="26"/>
                    <a:pt x="65" y="27"/>
                    <a:pt x="66" y="28"/>
                  </a:cubicBezTo>
                  <a:cubicBezTo>
                    <a:pt x="67" y="32"/>
                    <a:pt x="68" y="35"/>
                    <a:pt x="68" y="39"/>
                  </a:cubicBezTo>
                  <a:cubicBezTo>
                    <a:pt x="68" y="43"/>
                    <a:pt x="67" y="46"/>
                    <a:pt x="66" y="50"/>
                  </a:cubicBezTo>
                  <a:cubicBezTo>
                    <a:pt x="65" y="51"/>
                    <a:pt x="65" y="52"/>
                    <a:pt x="64" y="53"/>
                  </a:cubicBezTo>
                  <a:cubicBezTo>
                    <a:pt x="59" y="62"/>
                    <a:pt x="50" y="68"/>
                    <a:pt x="40" y="68"/>
                  </a:cubicBezTo>
                  <a:cubicBezTo>
                    <a:pt x="40" y="68"/>
                    <a:pt x="39" y="68"/>
                    <a:pt x="39" y="68"/>
                  </a:cubicBezTo>
                  <a:cubicBezTo>
                    <a:pt x="33" y="68"/>
                    <a:pt x="26" y="65"/>
                    <a:pt x="21" y="61"/>
                  </a:cubicBezTo>
                  <a:cubicBezTo>
                    <a:pt x="20" y="60"/>
                    <a:pt x="19" y="59"/>
                    <a:pt x="18" y="58"/>
                  </a:cubicBezTo>
                  <a:cubicBezTo>
                    <a:pt x="14" y="53"/>
                    <a:pt x="11" y="47"/>
                    <a:pt x="11" y="40"/>
                  </a:cubicBezTo>
                  <a:cubicBezTo>
                    <a:pt x="11" y="32"/>
                    <a:pt x="14" y="25"/>
                    <a:pt x="18" y="20"/>
                  </a:cubicBezTo>
                  <a:cubicBezTo>
                    <a:pt x="19" y="19"/>
                    <a:pt x="20" y="18"/>
                    <a:pt x="22" y="17"/>
                  </a:cubicBezTo>
                  <a:moveTo>
                    <a:pt x="39" y="0"/>
                  </a:moveTo>
                  <a:cubicBezTo>
                    <a:pt x="39" y="0"/>
                    <a:pt x="39" y="0"/>
                    <a:pt x="39" y="0"/>
                  </a:cubicBezTo>
                  <a:cubicBezTo>
                    <a:pt x="29" y="1"/>
                    <a:pt x="21" y="4"/>
                    <a:pt x="14" y="9"/>
                  </a:cubicBezTo>
                  <a:cubicBezTo>
                    <a:pt x="13" y="10"/>
                    <a:pt x="12" y="11"/>
                    <a:pt x="11" y="12"/>
                  </a:cubicBezTo>
                  <a:cubicBezTo>
                    <a:pt x="4" y="20"/>
                    <a:pt x="0" y="29"/>
                    <a:pt x="0" y="40"/>
                  </a:cubicBezTo>
                  <a:cubicBezTo>
                    <a:pt x="1" y="50"/>
                    <a:pt x="5" y="59"/>
                    <a:pt x="11" y="66"/>
                  </a:cubicBezTo>
                  <a:cubicBezTo>
                    <a:pt x="12" y="67"/>
                    <a:pt x="13" y="68"/>
                    <a:pt x="14" y="69"/>
                  </a:cubicBezTo>
                  <a:cubicBezTo>
                    <a:pt x="21" y="75"/>
                    <a:pt x="30" y="78"/>
                    <a:pt x="39" y="78"/>
                  </a:cubicBezTo>
                  <a:cubicBezTo>
                    <a:pt x="40" y="78"/>
                    <a:pt x="40" y="78"/>
                    <a:pt x="40" y="78"/>
                  </a:cubicBezTo>
                  <a:cubicBezTo>
                    <a:pt x="54" y="78"/>
                    <a:pt x="67" y="70"/>
                    <a:pt x="73" y="58"/>
                  </a:cubicBezTo>
                  <a:cubicBezTo>
                    <a:pt x="74" y="57"/>
                    <a:pt x="75" y="55"/>
                    <a:pt x="75" y="54"/>
                  </a:cubicBezTo>
                  <a:cubicBezTo>
                    <a:pt x="77" y="49"/>
                    <a:pt x="78" y="44"/>
                    <a:pt x="78" y="39"/>
                  </a:cubicBezTo>
                  <a:cubicBezTo>
                    <a:pt x="78" y="33"/>
                    <a:pt x="77" y="28"/>
                    <a:pt x="75" y="24"/>
                  </a:cubicBezTo>
                  <a:cubicBezTo>
                    <a:pt x="74" y="22"/>
                    <a:pt x="74" y="21"/>
                    <a:pt x="73" y="20"/>
                  </a:cubicBezTo>
                  <a:cubicBezTo>
                    <a:pt x="69" y="12"/>
                    <a:pt x="62" y="7"/>
                    <a:pt x="54" y="3"/>
                  </a:cubicBezTo>
                  <a:cubicBezTo>
                    <a:pt x="53" y="3"/>
                    <a:pt x="52" y="2"/>
                    <a:pt x="50" y="2"/>
                  </a:cubicBezTo>
                  <a:cubicBezTo>
                    <a:pt x="49" y="1"/>
                    <a:pt x="47" y="1"/>
                    <a:pt x="46" y="1"/>
                  </a:cubicBezTo>
                  <a:cubicBezTo>
                    <a:pt x="44" y="1"/>
                    <a:pt x="43" y="0"/>
                    <a:pt x="42" y="0"/>
                  </a:cubicBezTo>
                  <a:cubicBezTo>
                    <a:pt x="41" y="0"/>
                    <a:pt x="40" y="0"/>
                    <a:pt x="3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4" name="Freeform 20423"/>
            <p:cNvSpPr/>
            <p:nvPr/>
          </p:nvSpPr>
          <p:spPr bwMode="auto">
            <a:xfrm>
              <a:off x="5276622" y="-947339"/>
              <a:ext cx="113391" cy="106721"/>
            </a:xfrm>
            <a:custGeom>
              <a:avLst/>
              <a:gdLst>
                <a:gd name="T0" fmla="*/ 36 w 72"/>
                <a:gd name="T1" fmla="*/ 0 h 68"/>
                <a:gd name="T2" fmla="*/ 24 w 72"/>
                <a:gd name="T3" fmla="*/ 2 h 68"/>
                <a:gd name="T4" fmla="*/ 20 w 72"/>
                <a:gd name="T5" fmla="*/ 4 h 68"/>
                <a:gd name="T6" fmla="*/ 3 w 72"/>
                <a:gd name="T7" fmla="*/ 29 h 68"/>
                <a:gd name="T8" fmla="*/ 32 w 72"/>
                <a:gd name="T9" fmla="*/ 67 h 68"/>
                <a:gd name="T10" fmla="*/ 37 w 72"/>
                <a:gd name="T11" fmla="*/ 68 h 68"/>
                <a:gd name="T12" fmla="*/ 70 w 72"/>
                <a:gd name="T13" fmla="*/ 39 h 68"/>
                <a:gd name="T14" fmla="*/ 56 w 72"/>
                <a:gd name="T15" fmla="*/ 6 h 68"/>
                <a:gd name="T16" fmla="*/ 53 w 72"/>
                <a:gd name="T17" fmla="*/ 4 h 68"/>
                <a:gd name="T18" fmla="*/ 43 w 72"/>
                <a:gd name="T19" fmla="*/ 0 h 68"/>
                <a:gd name="T20" fmla="*/ 42 w 72"/>
                <a:gd name="T21" fmla="*/ 0 h 68"/>
                <a:gd name="T22" fmla="*/ 38 w 72"/>
                <a:gd name="T23" fmla="*/ 0 h 68"/>
                <a:gd name="T24" fmla="*/ 36 w 72"/>
                <a:gd name="T25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2" h="68">
                  <a:moveTo>
                    <a:pt x="36" y="0"/>
                  </a:moveTo>
                  <a:cubicBezTo>
                    <a:pt x="32" y="0"/>
                    <a:pt x="28" y="1"/>
                    <a:pt x="24" y="2"/>
                  </a:cubicBezTo>
                  <a:cubicBezTo>
                    <a:pt x="23" y="3"/>
                    <a:pt x="21" y="3"/>
                    <a:pt x="20" y="4"/>
                  </a:cubicBezTo>
                  <a:cubicBezTo>
                    <a:pt x="11" y="9"/>
                    <a:pt x="5" y="18"/>
                    <a:pt x="3" y="29"/>
                  </a:cubicBezTo>
                  <a:cubicBezTo>
                    <a:pt x="0" y="47"/>
                    <a:pt x="13" y="65"/>
                    <a:pt x="32" y="67"/>
                  </a:cubicBezTo>
                  <a:cubicBezTo>
                    <a:pt x="33" y="68"/>
                    <a:pt x="35" y="68"/>
                    <a:pt x="37" y="68"/>
                  </a:cubicBezTo>
                  <a:cubicBezTo>
                    <a:pt x="53" y="68"/>
                    <a:pt x="68" y="56"/>
                    <a:pt x="70" y="39"/>
                  </a:cubicBezTo>
                  <a:cubicBezTo>
                    <a:pt x="72" y="26"/>
                    <a:pt x="66" y="13"/>
                    <a:pt x="56" y="6"/>
                  </a:cubicBezTo>
                  <a:cubicBezTo>
                    <a:pt x="55" y="5"/>
                    <a:pt x="54" y="4"/>
                    <a:pt x="53" y="4"/>
                  </a:cubicBezTo>
                  <a:cubicBezTo>
                    <a:pt x="49" y="2"/>
                    <a:pt x="46" y="1"/>
                    <a:pt x="43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0" y="0"/>
                    <a:pt x="39" y="0"/>
                    <a:pt x="38" y="0"/>
                  </a:cubicBezTo>
                  <a:cubicBezTo>
                    <a:pt x="38" y="0"/>
                    <a:pt x="37" y="0"/>
                    <a:pt x="36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5" name="Freeform 20541"/>
            <p:cNvSpPr/>
            <p:nvPr/>
          </p:nvSpPr>
          <p:spPr bwMode="auto">
            <a:xfrm>
              <a:off x="6887440" y="-1084740"/>
              <a:ext cx="132067" cy="132734"/>
            </a:xfrm>
            <a:custGeom>
              <a:avLst/>
              <a:gdLst>
                <a:gd name="T0" fmla="*/ 8 w 84"/>
                <a:gd name="T1" fmla="*/ 29 h 84"/>
                <a:gd name="T2" fmla="*/ 55 w 84"/>
                <a:gd name="T3" fmla="*/ 8 h 84"/>
                <a:gd name="T4" fmla="*/ 77 w 84"/>
                <a:gd name="T5" fmla="*/ 55 h 84"/>
                <a:gd name="T6" fmla="*/ 29 w 84"/>
                <a:gd name="T7" fmla="*/ 77 h 84"/>
                <a:gd name="T8" fmla="*/ 8 w 84"/>
                <a:gd name="T9" fmla="*/ 29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84">
                  <a:moveTo>
                    <a:pt x="8" y="29"/>
                  </a:moveTo>
                  <a:cubicBezTo>
                    <a:pt x="15" y="10"/>
                    <a:pt x="36" y="0"/>
                    <a:pt x="55" y="8"/>
                  </a:cubicBezTo>
                  <a:cubicBezTo>
                    <a:pt x="74" y="15"/>
                    <a:pt x="84" y="36"/>
                    <a:pt x="77" y="55"/>
                  </a:cubicBezTo>
                  <a:cubicBezTo>
                    <a:pt x="70" y="74"/>
                    <a:pt x="48" y="84"/>
                    <a:pt x="29" y="77"/>
                  </a:cubicBezTo>
                  <a:cubicBezTo>
                    <a:pt x="10" y="70"/>
                    <a:pt x="0" y="48"/>
                    <a:pt x="8" y="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6" name="Freeform 20648"/>
            <p:cNvSpPr/>
            <p:nvPr/>
          </p:nvSpPr>
          <p:spPr bwMode="auto">
            <a:xfrm>
              <a:off x="5875595" y="-168944"/>
              <a:ext cx="530935" cy="781729"/>
            </a:xfrm>
            <a:custGeom>
              <a:avLst/>
              <a:gdLst>
                <a:gd name="T0" fmla="*/ 787 w 796"/>
                <a:gd name="T1" fmla="*/ 0 h 1172"/>
                <a:gd name="T2" fmla="*/ 796 w 796"/>
                <a:gd name="T3" fmla="*/ 5 h 1172"/>
                <a:gd name="T4" fmla="*/ 9 w 796"/>
                <a:gd name="T5" fmla="*/ 1172 h 1172"/>
                <a:gd name="T6" fmla="*/ 0 w 796"/>
                <a:gd name="T7" fmla="*/ 1165 h 1172"/>
                <a:gd name="T8" fmla="*/ 787 w 796"/>
                <a:gd name="T9" fmla="*/ 0 h 1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6" h="1172">
                  <a:moveTo>
                    <a:pt x="787" y="0"/>
                  </a:moveTo>
                  <a:lnTo>
                    <a:pt x="796" y="5"/>
                  </a:lnTo>
                  <a:lnTo>
                    <a:pt x="9" y="1172"/>
                  </a:lnTo>
                  <a:lnTo>
                    <a:pt x="0" y="1165"/>
                  </a:lnTo>
                  <a:lnTo>
                    <a:pt x="787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7" name="Freeform 20654"/>
            <p:cNvSpPr>
              <a:spLocks noEditPoints="1"/>
            </p:cNvSpPr>
            <p:nvPr/>
          </p:nvSpPr>
          <p:spPr bwMode="auto">
            <a:xfrm>
              <a:off x="5484730" y="-172279"/>
              <a:ext cx="1446732" cy="1485418"/>
            </a:xfrm>
            <a:custGeom>
              <a:avLst/>
              <a:gdLst>
                <a:gd name="T0" fmla="*/ 2169 w 2169"/>
                <a:gd name="T1" fmla="*/ 154 h 2227"/>
                <a:gd name="T2" fmla="*/ 1422 w 2169"/>
                <a:gd name="T3" fmla="*/ 639 h 2227"/>
                <a:gd name="T4" fmla="*/ 1493 w 2169"/>
                <a:gd name="T5" fmla="*/ 1773 h 2227"/>
                <a:gd name="T6" fmla="*/ 1498 w 2169"/>
                <a:gd name="T7" fmla="*/ 1775 h 2227"/>
                <a:gd name="T8" fmla="*/ 791 w 2169"/>
                <a:gd name="T9" fmla="*/ 2227 h 2227"/>
                <a:gd name="T10" fmla="*/ 0 w 2169"/>
                <a:gd name="T11" fmla="*/ 1960 h 2227"/>
                <a:gd name="T12" fmla="*/ 2 w 2169"/>
                <a:gd name="T13" fmla="*/ 1950 h 2227"/>
                <a:gd name="T14" fmla="*/ 789 w 2169"/>
                <a:gd name="T15" fmla="*/ 2215 h 2227"/>
                <a:gd name="T16" fmla="*/ 1479 w 2169"/>
                <a:gd name="T17" fmla="*/ 1775 h 2227"/>
                <a:gd name="T18" fmla="*/ 581 w 2169"/>
                <a:gd name="T19" fmla="*/ 1173 h 2227"/>
                <a:gd name="T20" fmla="*/ 1413 w 2169"/>
                <a:gd name="T21" fmla="*/ 634 h 2227"/>
                <a:gd name="T22" fmla="*/ 1373 w 2169"/>
                <a:gd name="T23" fmla="*/ 0 h 2227"/>
                <a:gd name="T24" fmla="*/ 1380 w 2169"/>
                <a:gd name="T25" fmla="*/ 3 h 2227"/>
                <a:gd name="T26" fmla="*/ 2169 w 2169"/>
                <a:gd name="T27" fmla="*/ 154 h 2227"/>
                <a:gd name="T28" fmla="*/ 1422 w 2169"/>
                <a:gd name="T29" fmla="*/ 627 h 2227"/>
                <a:gd name="T30" fmla="*/ 2141 w 2169"/>
                <a:gd name="T31" fmla="*/ 159 h 2227"/>
                <a:gd name="T32" fmla="*/ 1384 w 2169"/>
                <a:gd name="T33" fmla="*/ 15 h 2227"/>
                <a:gd name="T34" fmla="*/ 1422 w 2169"/>
                <a:gd name="T35" fmla="*/ 627 h 2227"/>
                <a:gd name="T36" fmla="*/ 1484 w 2169"/>
                <a:gd name="T37" fmla="*/ 1766 h 2227"/>
                <a:gd name="T38" fmla="*/ 1413 w 2169"/>
                <a:gd name="T39" fmla="*/ 646 h 2227"/>
                <a:gd name="T40" fmla="*/ 600 w 2169"/>
                <a:gd name="T41" fmla="*/ 1173 h 2227"/>
                <a:gd name="T42" fmla="*/ 1484 w 2169"/>
                <a:gd name="T43" fmla="*/ 1766 h 2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169" h="2227">
                  <a:moveTo>
                    <a:pt x="2169" y="154"/>
                  </a:moveTo>
                  <a:lnTo>
                    <a:pt x="1422" y="639"/>
                  </a:lnTo>
                  <a:lnTo>
                    <a:pt x="1493" y="1773"/>
                  </a:lnTo>
                  <a:lnTo>
                    <a:pt x="1498" y="1775"/>
                  </a:lnTo>
                  <a:lnTo>
                    <a:pt x="791" y="2227"/>
                  </a:lnTo>
                  <a:lnTo>
                    <a:pt x="0" y="1960"/>
                  </a:lnTo>
                  <a:lnTo>
                    <a:pt x="2" y="1950"/>
                  </a:lnTo>
                  <a:lnTo>
                    <a:pt x="789" y="2215"/>
                  </a:lnTo>
                  <a:lnTo>
                    <a:pt x="1479" y="1775"/>
                  </a:lnTo>
                  <a:lnTo>
                    <a:pt x="581" y="1173"/>
                  </a:lnTo>
                  <a:lnTo>
                    <a:pt x="1413" y="634"/>
                  </a:lnTo>
                  <a:lnTo>
                    <a:pt x="1373" y="0"/>
                  </a:lnTo>
                  <a:lnTo>
                    <a:pt x="1380" y="3"/>
                  </a:lnTo>
                  <a:lnTo>
                    <a:pt x="2169" y="154"/>
                  </a:lnTo>
                  <a:close/>
                  <a:moveTo>
                    <a:pt x="1422" y="627"/>
                  </a:moveTo>
                  <a:lnTo>
                    <a:pt x="2141" y="159"/>
                  </a:lnTo>
                  <a:lnTo>
                    <a:pt x="1384" y="15"/>
                  </a:lnTo>
                  <a:lnTo>
                    <a:pt x="1422" y="627"/>
                  </a:lnTo>
                  <a:close/>
                  <a:moveTo>
                    <a:pt x="1484" y="1766"/>
                  </a:moveTo>
                  <a:lnTo>
                    <a:pt x="1413" y="646"/>
                  </a:lnTo>
                  <a:lnTo>
                    <a:pt x="600" y="1173"/>
                  </a:lnTo>
                  <a:lnTo>
                    <a:pt x="1484" y="1766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" name="Freeform 20656"/>
            <p:cNvSpPr/>
            <p:nvPr/>
          </p:nvSpPr>
          <p:spPr bwMode="auto">
            <a:xfrm>
              <a:off x="6870098" y="-638515"/>
              <a:ext cx="620981" cy="1255969"/>
            </a:xfrm>
            <a:custGeom>
              <a:avLst/>
              <a:gdLst>
                <a:gd name="T0" fmla="*/ 921 w 931"/>
                <a:gd name="T1" fmla="*/ 0 h 1883"/>
                <a:gd name="T2" fmla="*/ 931 w 931"/>
                <a:gd name="T3" fmla="*/ 9 h 1883"/>
                <a:gd name="T4" fmla="*/ 85 w 931"/>
                <a:gd name="T5" fmla="*/ 858 h 1883"/>
                <a:gd name="T6" fmla="*/ 12 w 931"/>
                <a:gd name="T7" fmla="*/ 1883 h 1883"/>
                <a:gd name="T8" fmla="*/ 0 w 931"/>
                <a:gd name="T9" fmla="*/ 1881 h 1883"/>
                <a:gd name="T10" fmla="*/ 73 w 931"/>
                <a:gd name="T11" fmla="*/ 853 h 1883"/>
                <a:gd name="T12" fmla="*/ 75 w 931"/>
                <a:gd name="T13" fmla="*/ 853 h 1883"/>
                <a:gd name="T14" fmla="*/ 921 w 931"/>
                <a:gd name="T15" fmla="*/ 0 h 18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1" h="1883">
                  <a:moveTo>
                    <a:pt x="921" y="0"/>
                  </a:moveTo>
                  <a:lnTo>
                    <a:pt x="931" y="9"/>
                  </a:lnTo>
                  <a:lnTo>
                    <a:pt x="85" y="858"/>
                  </a:lnTo>
                  <a:lnTo>
                    <a:pt x="12" y="1883"/>
                  </a:lnTo>
                  <a:lnTo>
                    <a:pt x="0" y="1881"/>
                  </a:lnTo>
                  <a:lnTo>
                    <a:pt x="73" y="853"/>
                  </a:lnTo>
                  <a:lnTo>
                    <a:pt x="75" y="853"/>
                  </a:lnTo>
                  <a:lnTo>
                    <a:pt x="921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0" name="Freeform 20676"/>
            <p:cNvSpPr/>
            <p:nvPr/>
          </p:nvSpPr>
          <p:spPr bwMode="auto">
            <a:xfrm>
              <a:off x="4289459" y="922275"/>
              <a:ext cx="80708" cy="80040"/>
            </a:xfrm>
            <a:custGeom>
              <a:avLst/>
              <a:gdLst>
                <a:gd name="T0" fmla="*/ 45 w 51"/>
                <a:gd name="T1" fmla="*/ 35 h 51"/>
                <a:gd name="T2" fmla="*/ 15 w 51"/>
                <a:gd name="T3" fmla="*/ 45 h 51"/>
                <a:gd name="T4" fmla="*/ 5 w 51"/>
                <a:gd name="T5" fmla="*/ 15 h 51"/>
                <a:gd name="T6" fmla="*/ 35 w 51"/>
                <a:gd name="T7" fmla="*/ 5 h 51"/>
                <a:gd name="T8" fmla="*/ 45 w 51"/>
                <a:gd name="T9" fmla="*/ 35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51">
                  <a:moveTo>
                    <a:pt x="45" y="35"/>
                  </a:moveTo>
                  <a:cubicBezTo>
                    <a:pt x="39" y="46"/>
                    <a:pt x="26" y="51"/>
                    <a:pt x="15" y="45"/>
                  </a:cubicBezTo>
                  <a:cubicBezTo>
                    <a:pt x="4" y="39"/>
                    <a:pt x="0" y="26"/>
                    <a:pt x="5" y="15"/>
                  </a:cubicBezTo>
                  <a:cubicBezTo>
                    <a:pt x="11" y="4"/>
                    <a:pt x="24" y="0"/>
                    <a:pt x="35" y="5"/>
                  </a:cubicBezTo>
                  <a:cubicBezTo>
                    <a:pt x="46" y="11"/>
                    <a:pt x="51" y="24"/>
                    <a:pt x="45" y="3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" name="Freeform 20677"/>
            <p:cNvSpPr/>
            <p:nvPr/>
          </p:nvSpPr>
          <p:spPr bwMode="auto">
            <a:xfrm>
              <a:off x="4863082" y="907601"/>
              <a:ext cx="148742" cy="146741"/>
            </a:xfrm>
            <a:custGeom>
              <a:avLst/>
              <a:gdLst>
                <a:gd name="T0" fmla="*/ 83 w 94"/>
                <a:gd name="T1" fmla="*/ 65 h 93"/>
                <a:gd name="T2" fmla="*/ 28 w 94"/>
                <a:gd name="T3" fmla="*/ 83 h 93"/>
                <a:gd name="T4" fmla="*/ 10 w 94"/>
                <a:gd name="T5" fmla="*/ 28 h 93"/>
                <a:gd name="T6" fmla="*/ 66 w 94"/>
                <a:gd name="T7" fmla="*/ 10 h 93"/>
                <a:gd name="T8" fmla="*/ 83 w 94"/>
                <a:gd name="T9" fmla="*/ 65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" h="93">
                  <a:moveTo>
                    <a:pt x="83" y="65"/>
                  </a:moveTo>
                  <a:cubicBezTo>
                    <a:pt x="73" y="86"/>
                    <a:pt x="48" y="93"/>
                    <a:pt x="28" y="83"/>
                  </a:cubicBezTo>
                  <a:cubicBezTo>
                    <a:pt x="8" y="73"/>
                    <a:pt x="0" y="48"/>
                    <a:pt x="10" y="28"/>
                  </a:cubicBezTo>
                  <a:cubicBezTo>
                    <a:pt x="21" y="8"/>
                    <a:pt x="45" y="0"/>
                    <a:pt x="66" y="10"/>
                  </a:cubicBezTo>
                  <a:cubicBezTo>
                    <a:pt x="86" y="21"/>
                    <a:pt x="94" y="45"/>
                    <a:pt x="83" y="6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" name="Freeform 20679"/>
            <p:cNvSpPr/>
            <p:nvPr/>
          </p:nvSpPr>
          <p:spPr bwMode="auto">
            <a:xfrm>
              <a:off x="5438707" y="1084356"/>
              <a:ext cx="92714" cy="92714"/>
            </a:xfrm>
            <a:custGeom>
              <a:avLst/>
              <a:gdLst>
                <a:gd name="T0" fmla="*/ 53 w 59"/>
                <a:gd name="T1" fmla="*/ 42 h 59"/>
                <a:gd name="T2" fmla="*/ 18 w 59"/>
                <a:gd name="T3" fmla="*/ 53 h 59"/>
                <a:gd name="T4" fmla="*/ 7 w 59"/>
                <a:gd name="T5" fmla="*/ 18 h 59"/>
                <a:gd name="T6" fmla="*/ 42 w 59"/>
                <a:gd name="T7" fmla="*/ 7 h 59"/>
                <a:gd name="T8" fmla="*/ 53 w 59"/>
                <a:gd name="T9" fmla="*/ 42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59">
                  <a:moveTo>
                    <a:pt x="53" y="42"/>
                  </a:moveTo>
                  <a:cubicBezTo>
                    <a:pt x="46" y="54"/>
                    <a:pt x="30" y="59"/>
                    <a:pt x="18" y="53"/>
                  </a:cubicBezTo>
                  <a:cubicBezTo>
                    <a:pt x="5" y="46"/>
                    <a:pt x="0" y="31"/>
                    <a:pt x="7" y="18"/>
                  </a:cubicBezTo>
                  <a:cubicBezTo>
                    <a:pt x="13" y="5"/>
                    <a:pt x="29" y="0"/>
                    <a:pt x="42" y="7"/>
                  </a:cubicBezTo>
                  <a:cubicBezTo>
                    <a:pt x="54" y="13"/>
                    <a:pt x="59" y="29"/>
                    <a:pt x="53" y="42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3" name="Freeform 20680"/>
            <p:cNvSpPr/>
            <p:nvPr/>
          </p:nvSpPr>
          <p:spPr bwMode="auto">
            <a:xfrm>
              <a:off x="5801557" y="534078"/>
              <a:ext cx="152744" cy="152744"/>
            </a:xfrm>
            <a:custGeom>
              <a:avLst/>
              <a:gdLst>
                <a:gd name="T0" fmla="*/ 87 w 97"/>
                <a:gd name="T1" fmla="*/ 68 h 97"/>
                <a:gd name="T2" fmla="*/ 29 w 97"/>
                <a:gd name="T3" fmla="*/ 86 h 97"/>
                <a:gd name="T4" fmla="*/ 11 w 97"/>
                <a:gd name="T5" fmla="*/ 29 h 97"/>
                <a:gd name="T6" fmla="*/ 68 w 97"/>
                <a:gd name="T7" fmla="*/ 11 h 97"/>
                <a:gd name="T8" fmla="*/ 87 w 97"/>
                <a:gd name="T9" fmla="*/ 6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97">
                  <a:moveTo>
                    <a:pt x="87" y="68"/>
                  </a:moveTo>
                  <a:cubicBezTo>
                    <a:pt x="76" y="89"/>
                    <a:pt x="50" y="97"/>
                    <a:pt x="29" y="86"/>
                  </a:cubicBezTo>
                  <a:cubicBezTo>
                    <a:pt x="9" y="75"/>
                    <a:pt x="0" y="50"/>
                    <a:pt x="11" y="29"/>
                  </a:cubicBezTo>
                  <a:cubicBezTo>
                    <a:pt x="22" y="8"/>
                    <a:pt x="47" y="0"/>
                    <a:pt x="68" y="11"/>
                  </a:cubicBezTo>
                  <a:cubicBezTo>
                    <a:pt x="89" y="21"/>
                    <a:pt x="97" y="47"/>
                    <a:pt x="87" y="6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4" name="Freeform 20681"/>
            <p:cNvSpPr/>
            <p:nvPr/>
          </p:nvSpPr>
          <p:spPr bwMode="auto">
            <a:xfrm>
              <a:off x="5969642" y="1267116"/>
              <a:ext cx="84042" cy="83376"/>
            </a:xfrm>
            <a:custGeom>
              <a:avLst/>
              <a:gdLst>
                <a:gd name="T0" fmla="*/ 48 w 53"/>
                <a:gd name="T1" fmla="*/ 37 h 53"/>
                <a:gd name="T2" fmla="*/ 16 w 53"/>
                <a:gd name="T3" fmla="*/ 47 h 53"/>
                <a:gd name="T4" fmla="*/ 6 w 53"/>
                <a:gd name="T5" fmla="*/ 16 h 53"/>
                <a:gd name="T6" fmla="*/ 37 w 53"/>
                <a:gd name="T7" fmla="*/ 6 h 53"/>
                <a:gd name="T8" fmla="*/ 48 w 53"/>
                <a:gd name="T9" fmla="*/ 37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53">
                  <a:moveTo>
                    <a:pt x="48" y="37"/>
                  </a:moveTo>
                  <a:cubicBezTo>
                    <a:pt x="42" y="49"/>
                    <a:pt x="27" y="53"/>
                    <a:pt x="16" y="47"/>
                  </a:cubicBezTo>
                  <a:cubicBezTo>
                    <a:pt x="4" y="42"/>
                    <a:pt x="0" y="27"/>
                    <a:pt x="6" y="16"/>
                  </a:cubicBezTo>
                  <a:cubicBezTo>
                    <a:pt x="12" y="4"/>
                    <a:pt x="26" y="0"/>
                    <a:pt x="37" y="6"/>
                  </a:cubicBezTo>
                  <a:cubicBezTo>
                    <a:pt x="49" y="12"/>
                    <a:pt x="53" y="26"/>
                    <a:pt x="48" y="37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5" name="Freeform 20683"/>
            <p:cNvSpPr/>
            <p:nvPr/>
          </p:nvSpPr>
          <p:spPr bwMode="auto">
            <a:xfrm>
              <a:off x="6377849" y="198575"/>
              <a:ext cx="104053" cy="105387"/>
            </a:xfrm>
            <a:custGeom>
              <a:avLst/>
              <a:gdLst>
                <a:gd name="T0" fmla="*/ 59 w 66"/>
                <a:gd name="T1" fmla="*/ 47 h 67"/>
                <a:gd name="T2" fmla="*/ 20 w 66"/>
                <a:gd name="T3" fmla="*/ 60 h 67"/>
                <a:gd name="T4" fmla="*/ 7 w 66"/>
                <a:gd name="T5" fmla="*/ 20 h 67"/>
                <a:gd name="T6" fmla="*/ 47 w 66"/>
                <a:gd name="T7" fmla="*/ 8 h 67"/>
                <a:gd name="T8" fmla="*/ 59 w 66"/>
                <a:gd name="T9" fmla="*/ 4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67">
                  <a:moveTo>
                    <a:pt x="59" y="47"/>
                  </a:moveTo>
                  <a:cubicBezTo>
                    <a:pt x="52" y="61"/>
                    <a:pt x="34" y="67"/>
                    <a:pt x="20" y="60"/>
                  </a:cubicBezTo>
                  <a:cubicBezTo>
                    <a:pt x="6" y="52"/>
                    <a:pt x="0" y="35"/>
                    <a:pt x="7" y="20"/>
                  </a:cubicBezTo>
                  <a:cubicBezTo>
                    <a:pt x="15" y="6"/>
                    <a:pt x="32" y="0"/>
                    <a:pt x="47" y="8"/>
                  </a:cubicBezTo>
                  <a:cubicBezTo>
                    <a:pt x="61" y="15"/>
                    <a:pt x="66" y="33"/>
                    <a:pt x="59" y="47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6" name="Freeform 20684"/>
            <p:cNvSpPr/>
            <p:nvPr/>
          </p:nvSpPr>
          <p:spPr bwMode="auto">
            <a:xfrm>
              <a:off x="6343165" y="-226973"/>
              <a:ext cx="121395" cy="119394"/>
            </a:xfrm>
            <a:custGeom>
              <a:avLst/>
              <a:gdLst>
                <a:gd name="T0" fmla="*/ 68 w 77"/>
                <a:gd name="T1" fmla="*/ 53 h 76"/>
                <a:gd name="T2" fmla="*/ 23 w 77"/>
                <a:gd name="T3" fmla="*/ 68 h 76"/>
                <a:gd name="T4" fmla="*/ 9 w 77"/>
                <a:gd name="T5" fmla="*/ 23 h 76"/>
                <a:gd name="T6" fmla="*/ 54 w 77"/>
                <a:gd name="T7" fmla="*/ 8 h 76"/>
                <a:gd name="T8" fmla="*/ 68 w 77"/>
                <a:gd name="T9" fmla="*/ 53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" h="76">
                  <a:moveTo>
                    <a:pt x="68" y="53"/>
                  </a:moveTo>
                  <a:cubicBezTo>
                    <a:pt x="60" y="70"/>
                    <a:pt x="40" y="76"/>
                    <a:pt x="23" y="68"/>
                  </a:cubicBezTo>
                  <a:cubicBezTo>
                    <a:pt x="7" y="59"/>
                    <a:pt x="0" y="39"/>
                    <a:pt x="9" y="23"/>
                  </a:cubicBezTo>
                  <a:cubicBezTo>
                    <a:pt x="17" y="6"/>
                    <a:pt x="37" y="0"/>
                    <a:pt x="54" y="8"/>
                  </a:cubicBezTo>
                  <a:cubicBezTo>
                    <a:pt x="70" y="17"/>
                    <a:pt x="77" y="37"/>
                    <a:pt x="68" y="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7" name="Freeform 20709"/>
            <p:cNvSpPr/>
            <p:nvPr/>
          </p:nvSpPr>
          <p:spPr bwMode="auto">
            <a:xfrm>
              <a:off x="4901102" y="347984"/>
              <a:ext cx="98050" cy="96048"/>
            </a:xfrm>
            <a:custGeom>
              <a:avLst/>
              <a:gdLst>
                <a:gd name="T0" fmla="*/ 55 w 62"/>
                <a:gd name="T1" fmla="*/ 43 h 61"/>
                <a:gd name="T2" fmla="*/ 19 w 62"/>
                <a:gd name="T3" fmla="*/ 55 h 61"/>
                <a:gd name="T4" fmla="*/ 7 w 62"/>
                <a:gd name="T5" fmla="*/ 18 h 61"/>
                <a:gd name="T6" fmla="*/ 43 w 62"/>
                <a:gd name="T7" fmla="*/ 7 h 61"/>
                <a:gd name="T8" fmla="*/ 55 w 62"/>
                <a:gd name="T9" fmla="*/ 43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1">
                  <a:moveTo>
                    <a:pt x="55" y="43"/>
                  </a:moveTo>
                  <a:cubicBezTo>
                    <a:pt x="48" y="56"/>
                    <a:pt x="32" y="61"/>
                    <a:pt x="19" y="55"/>
                  </a:cubicBezTo>
                  <a:cubicBezTo>
                    <a:pt x="6" y="48"/>
                    <a:pt x="0" y="32"/>
                    <a:pt x="7" y="18"/>
                  </a:cubicBezTo>
                  <a:cubicBezTo>
                    <a:pt x="14" y="5"/>
                    <a:pt x="30" y="0"/>
                    <a:pt x="43" y="7"/>
                  </a:cubicBezTo>
                  <a:cubicBezTo>
                    <a:pt x="57" y="13"/>
                    <a:pt x="62" y="30"/>
                    <a:pt x="55" y="4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8" name="Freeform 20710"/>
            <p:cNvSpPr>
              <a:spLocks noEditPoints="1"/>
            </p:cNvSpPr>
            <p:nvPr/>
          </p:nvSpPr>
          <p:spPr bwMode="auto">
            <a:xfrm>
              <a:off x="4852410" y="297959"/>
              <a:ext cx="196766" cy="196766"/>
            </a:xfrm>
            <a:custGeom>
              <a:avLst/>
              <a:gdLst>
                <a:gd name="T0" fmla="*/ 37 w 125"/>
                <a:gd name="T1" fmla="*/ 111 h 125"/>
                <a:gd name="T2" fmla="*/ 13 w 125"/>
                <a:gd name="T3" fmla="*/ 38 h 125"/>
                <a:gd name="T4" fmla="*/ 87 w 125"/>
                <a:gd name="T5" fmla="*/ 14 h 125"/>
                <a:gd name="T6" fmla="*/ 111 w 125"/>
                <a:gd name="T7" fmla="*/ 88 h 125"/>
                <a:gd name="T8" fmla="*/ 37 w 125"/>
                <a:gd name="T9" fmla="*/ 111 h 125"/>
                <a:gd name="T10" fmla="*/ 80 w 125"/>
                <a:gd name="T11" fmla="*/ 27 h 125"/>
                <a:gd name="T12" fmla="*/ 27 w 125"/>
                <a:gd name="T13" fmla="*/ 44 h 125"/>
                <a:gd name="T14" fmla="*/ 44 w 125"/>
                <a:gd name="T15" fmla="*/ 98 h 125"/>
                <a:gd name="T16" fmla="*/ 98 w 125"/>
                <a:gd name="T17" fmla="*/ 81 h 125"/>
                <a:gd name="T18" fmla="*/ 80 w 125"/>
                <a:gd name="T19" fmla="*/ 27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5" h="125">
                  <a:moveTo>
                    <a:pt x="37" y="111"/>
                  </a:moveTo>
                  <a:cubicBezTo>
                    <a:pt x="10" y="98"/>
                    <a:pt x="0" y="64"/>
                    <a:pt x="13" y="38"/>
                  </a:cubicBezTo>
                  <a:cubicBezTo>
                    <a:pt x="27" y="11"/>
                    <a:pt x="60" y="0"/>
                    <a:pt x="87" y="14"/>
                  </a:cubicBezTo>
                  <a:cubicBezTo>
                    <a:pt x="114" y="28"/>
                    <a:pt x="125" y="61"/>
                    <a:pt x="111" y="88"/>
                  </a:cubicBezTo>
                  <a:cubicBezTo>
                    <a:pt x="97" y="115"/>
                    <a:pt x="64" y="125"/>
                    <a:pt x="37" y="111"/>
                  </a:cubicBezTo>
                  <a:close/>
                  <a:moveTo>
                    <a:pt x="80" y="27"/>
                  </a:moveTo>
                  <a:cubicBezTo>
                    <a:pt x="61" y="17"/>
                    <a:pt x="37" y="25"/>
                    <a:pt x="27" y="44"/>
                  </a:cubicBezTo>
                  <a:cubicBezTo>
                    <a:pt x="16" y="64"/>
                    <a:pt x="24" y="88"/>
                    <a:pt x="44" y="98"/>
                  </a:cubicBezTo>
                  <a:cubicBezTo>
                    <a:pt x="63" y="108"/>
                    <a:pt x="88" y="101"/>
                    <a:pt x="98" y="81"/>
                  </a:cubicBezTo>
                  <a:cubicBezTo>
                    <a:pt x="108" y="61"/>
                    <a:pt x="100" y="37"/>
                    <a:pt x="80" y="27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9" name="Freeform 20716"/>
            <p:cNvSpPr/>
            <p:nvPr/>
          </p:nvSpPr>
          <p:spPr bwMode="auto">
            <a:xfrm>
              <a:off x="5703504" y="1181736"/>
              <a:ext cx="66034" cy="66700"/>
            </a:xfrm>
            <a:custGeom>
              <a:avLst/>
              <a:gdLst>
                <a:gd name="T0" fmla="*/ 37 w 42"/>
                <a:gd name="T1" fmla="*/ 29 h 42"/>
                <a:gd name="T2" fmla="*/ 13 w 42"/>
                <a:gd name="T3" fmla="*/ 37 h 42"/>
                <a:gd name="T4" fmla="*/ 5 w 42"/>
                <a:gd name="T5" fmla="*/ 12 h 42"/>
                <a:gd name="T6" fmla="*/ 30 w 42"/>
                <a:gd name="T7" fmla="*/ 4 h 42"/>
                <a:gd name="T8" fmla="*/ 37 w 42"/>
                <a:gd name="T9" fmla="*/ 29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42">
                  <a:moveTo>
                    <a:pt x="37" y="29"/>
                  </a:moveTo>
                  <a:cubicBezTo>
                    <a:pt x="33" y="38"/>
                    <a:pt x="22" y="42"/>
                    <a:pt x="13" y="37"/>
                  </a:cubicBezTo>
                  <a:cubicBezTo>
                    <a:pt x="4" y="32"/>
                    <a:pt x="0" y="21"/>
                    <a:pt x="5" y="12"/>
                  </a:cubicBezTo>
                  <a:cubicBezTo>
                    <a:pt x="9" y="3"/>
                    <a:pt x="20" y="0"/>
                    <a:pt x="30" y="4"/>
                  </a:cubicBezTo>
                  <a:cubicBezTo>
                    <a:pt x="39" y="9"/>
                    <a:pt x="42" y="20"/>
                    <a:pt x="37" y="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0" name="Freeform 20717"/>
            <p:cNvSpPr>
              <a:spLocks noEditPoints="1"/>
            </p:cNvSpPr>
            <p:nvPr/>
          </p:nvSpPr>
          <p:spPr bwMode="auto">
            <a:xfrm>
              <a:off x="5668820" y="1147052"/>
              <a:ext cx="135402" cy="134068"/>
            </a:xfrm>
            <a:custGeom>
              <a:avLst/>
              <a:gdLst>
                <a:gd name="T0" fmla="*/ 26 w 86"/>
                <a:gd name="T1" fmla="*/ 76 h 85"/>
                <a:gd name="T2" fmla="*/ 10 w 86"/>
                <a:gd name="T3" fmla="*/ 25 h 85"/>
                <a:gd name="T4" fmla="*/ 60 w 86"/>
                <a:gd name="T5" fmla="*/ 9 h 85"/>
                <a:gd name="T6" fmla="*/ 76 w 86"/>
                <a:gd name="T7" fmla="*/ 60 h 85"/>
                <a:gd name="T8" fmla="*/ 26 w 86"/>
                <a:gd name="T9" fmla="*/ 76 h 85"/>
                <a:gd name="T10" fmla="*/ 56 w 86"/>
                <a:gd name="T11" fmla="*/ 18 h 85"/>
                <a:gd name="T12" fmla="*/ 19 w 86"/>
                <a:gd name="T13" fmla="*/ 30 h 85"/>
                <a:gd name="T14" fmla="*/ 31 w 86"/>
                <a:gd name="T15" fmla="*/ 67 h 85"/>
                <a:gd name="T16" fmla="*/ 67 w 86"/>
                <a:gd name="T17" fmla="*/ 55 h 85"/>
                <a:gd name="T18" fmla="*/ 56 w 86"/>
                <a:gd name="T19" fmla="*/ 18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6" h="85">
                  <a:moveTo>
                    <a:pt x="26" y="76"/>
                  </a:moveTo>
                  <a:cubicBezTo>
                    <a:pt x="8" y="66"/>
                    <a:pt x="0" y="44"/>
                    <a:pt x="10" y="25"/>
                  </a:cubicBezTo>
                  <a:cubicBezTo>
                    <a:pt x="19" y="7"/>
                    <a:pt x="42" y="0"/>
                    <a:pt x="60" y="9"/>
                  </a:cubicBezTo>
                  <a:cubicBezTo>
                    <a:pt x="79" y="19"/>
                    <a:pt x="86" y="41"/>
                    <a:pt x="76" y="60"/>
                  </a:cubicBezTo>
                  <a:cubicBezTo>
                    <a:pt x="67" y="78"/>
                    <a:pt x="44" y="85"/>
                    <a:pt x="26" y="76"/>
                  </a:cubicBezTo>
                  <a:close/>
                  <a:moveTo>
                    <a:pt x="56" y="18"/>
                  </a:moveTo>
                  <a:cubicBezTo>
                    <a:pt x="42" y="11"/>
                    <a:pt x="26" y="17"/>
                    <a:pt x="19" y="30"/>
                  </a:cubicBezTo>
                  <a:cubicBezTo>
                    <a:pt x="12" y="43"/>
                    <a:pt x="17" y="60"/>
                    <a:pt x="31" y="67"/>
                  </a:cubicBezTo>
                  <a:cubicBezTo>
                    <a:pt x="44" y="74"/>
                    <a:pt x="60" y="69"/>
                    <a:pt x="67" y="55"/>
                  </a:cubicBezTo>
                  <a:cubicBezTo>
                    <a:pt x="74" y="42"/>
                    <a:pt x="69" y="25"/>
                    <a:pt x="56" y="1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1" name="Freeform 20718"/>
            <p:cNvSpPr/>
            <p:nvPr/>
          </p:nvSpPr>
          <p:spPr bwMode="auto">
            <a:xfrm>
              <a:off x="5880260" y="21817"/>
              <a:ext cx="70702" cy="71370"/>
            </a:xfrm>
            <a:custGeom>
              <a:avLst/>
              <a:gdLst>
                <a:gd name="T0" fmla="*/ 40 w 45"/>
                <a:gd name="T1" fmla="*/ 32 h 45"/>
                <a:gd name="T2" fmla="*/ 14 w 45"/>
                <a:gd name="T3" fmla="*/ 40 h 45"/>
                <a:gd name="T4" fmla="*/ 5 w 45"/>
                <a:gd name="T5" fmla="*/ 14 h 45"/>
                <a:gd name="T6" fmla="*/ 32 w 45"/>
                <a:gd name="T7" fmla="*/ 5 h 45"/>
                <a:gd name="T8" fmla="*/ 40 w 45"/>
                <a:gd name="T9" fmla="*/ 32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45">
                  <a:moveTo>
                    <a:pt x="40" y="32"/>
                  </a:moveTo>
                  <a:cubicBezTo>
                    <a:pt x="35" y="41"/>
                    <a:pt x="23" y="45"/>
                    <a:pt x="14" y="40"/>
                  </a:cubicBezTo>
                  <a:cubicBezTo>
                    <a:pt x="4" y="35"/>
                    <a:pt x="0" y="23"/>
                    <a:pt x="5" y="14"/>
                  </a:cubicBezTo>
                  <a:cubicBezTo>
                    <a:pt x="10" y="4"/>
                    <a:pt x="22" y="0"/>
                    <a:pt x="32" y="5"/>
                  </a:cubicBezTo>
                  <a:cubicBezTo>
                    <a:pt x="41" y="10"/>
                    <a:pt x="45" y="22"/>
                    <a:pt x="40" y="32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2" name="Freeform 20719"/>
            <p:cNvSpPr>
              <a:spLocks noEditPoints="1"/>
            </p:cNvSpPr>
            <p:nvPr/>
          </p:nvSpPr>
          <p:spPr bwMode="auto">
            <a:xfrm>
              <a:off x="5843575" y="-14201"/>
              <a:ext cx="143406" cy="143406"/>
            </a:xfrm>
            <a:custGeom>
              <a:avLst/>
              <a:gdLst>
                <a:gd name="T0" fmla="*/ 27 w 91"/>
                <a:gd name="T1" fmla="*/ 81 h 91"/>
                <a:gd name="T2" fmla="*/ 10 w 91"/>
                <a:gd name="T3" fmla="*/ 27 h 91"/>
                <a:gd name="T4" fmla="*/ 64 w 91"/>
                <a:gd name="T5" fmla="*/ 10 h 91"/>
                <a:gd name="T6" fmla="*/ 81 w 91"/>
                <a:gd name="T7" fmla="*/ 64 h 91"/>
                <a:gd name="T8" fmla="*/ 27 w 91"/>
                <a:gd name="T9" fmla="*/ 81 h 91"/>
                <a:gd name="T10" fmla="*/ 59 w 91"/>
                <a:gd name="T11" fmla="*/ 20 h 91"/>
                <a:gd name="T12" fmla="*/ 20 w 91"/>
                <a:gd name="T13" fmla="*/ 32 h 91"/>
                <a:gd name="T14" fmla="*/ 32 w 91"/>
                <a:gd name="T15" fmla="*/ 72 h 91"/>
                <a:gd name="T16" fmla="*/ 72 w 91"/>
                <a:gd name="T17" fmla="*/ 59 h 91"/>
                <a:gd name="T18" fmla="*/ 59 w 91"/>
                <a:gd name="T19" fmla="*/ 2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1" h="91">
                  <a:moveTo>
                    <a:pt x="27" y="81"/>
                  </a:moveTo>
                  <a:cubicBezTo>
                    <a:pt x="8" y="71"/>
                    <a:pt x="0" y="47"/>
                    <a:pt x="10" y="27"/>
                  </a:cubicBezTo>
                  <a:cubicBezTo>
                    <a:pt x="20" y="8"/>
                    <a:pt x="44" y="0"/>
                    <a:pt x="64" y="10"/>
                  </a:cubicBezTo>
                  <a:cubicBezTo>
                    <a:pt x="84" y="20"/>
                    <a:pt x="91" y="44"/>
                    <a:pt x="81" y="64"/>
                  </a:cubicBezTo>
                  <a:cubicBezTo>
                    <a:pt x="71" y="84"/>
                    <a:pt x="47" y="91"/>
                    <a:pt x="27" y="81"/>
                  </a:cubicBezTo>
                  <a:close/>
                  <a:moveTo>
                    <a:pt x="59" y="20"/>
                  </a:moveTo>
                  <a:cubicBezTo>
                    <a:pt x="45" y="12"/>
                    <a:pt x="27" y="18"/>
                    <a:pt x="20" y="32"/>
                  </a:cubicBezTo>
                  <a:cubicBezTo>
                    <a:pt x="12" y="47"/>
                    <a:pt x="18" y="64"/>
                    <a:pt x="32" y="72"/>
                  </a:cubicBezTo>
                  <a:cubicBezTo>
                    <a:pt x="47" y="79"/>
                    <a:pt x="64" y="74"/>
                    <a:pt x="72" y="59"/>
                  </a:cubicBezTo>
                  <a:cubicBezTo>
                    <a:pt x="79" y="45"/>
                    <a:pt x="74" y="27"/>
                    <a:pt x="59" y="2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3" name="Freeform 20720"/>
            <p:cNvSpPr/>
            <p:nvPr/>
          </p:nvSpPr>
          <p:spPr bwMode="auto">
            <a:xfrm>
              <a:off x="6887435" y="-102913"/>
              <a:ext cx="70702" cy="71370"/>
            </a:xfrm>
            <a:custGeom>
              <a:avLst/>
              <a:gdLst>
                <a:gd name="T0" fmla="*/ 40 w 45"/>
                <a:gd name="T1" fmla="*/ 31 h 45"/>
                <a:gd name="T2" fmla="*/ 13 w 45"/>
                <a:gd name="T3" fmla="*/ 40 h 45"/>
                <a:gd name="T4" fmla="*/ 5 w 45"/>
                <a:gd name="T5" fmla="*/ 13 h 45"/>
                <a:gd name="T6" fmla="*/ 31 w 45"/>
                <a:gd name="T7" fmla="*/ 5 h 45"/>
                <a:gd name="T8" fmla="*/ 40 w 45"/>
                <a:gd name="T9" fmla="*/ 31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45">
                  <a:moveTo>
                    <a:pt x="40" y="31"/>
                  </a:moveTo>
                  <a:cubicBezTo>
                    <a:pt x="35" y="41"/>
                    <a:pt x="23" y="45"/>
                    <a:pt x="13" y="40"/>
                  </a:cubicBezTo>
                  <a:cubicBezTo>
                    <a:pt x="4" y="35"/>
                    <a:pt x="0" y="23"/>
                    <a:pt x="5" y="13"/>
                  </a:cubicBezTo>
                  <a:cubicBezTo>
                    <a:pt x="10" y="3"/>
                    <a:pt x="22" y="0"/>
                    <a:pt x="31" y="5"/>
                  </a:cubicBezTo>
                  <a:cubicBezTo>
                    <a:pt x="41" y="10"/>
                    <a:pt x="45" y="22"/>
                    <a:pt x="40" y="31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4" name="Freeform 20721"/>
            <p:cNvSpPr>
              <a:spLocks noEditPoints="1"/>
            </p:cNvSpPr>
            <p:nvPr/>
          </p:nvSpPr>
          <p:spPr bwMode="auto">
            <a:xfrm>
              <a:off x="6850750" y="-140265"/>
              <a:ext cx="143406" cy="144740"/>
            </a:xfrm>
            <a:custGeom>
              <a:avLst/>
              <a:gdLst>
                <a:gd name="T0" fmla="*/ 27 w 91"/>
                <a:gd name="T1" fmla="*/ 82 h 92"/>
                <a:gd name="T2" fmla="*/ 10 w 91"/>
                <a:gd name="T3" fmla="*/ 28 h 92"/>
                <a:gd name="T4" fmla="*/ 64 w 91"/>
                <a:gd name="T5" fmla="*/ 11 h 92"/>
                <a:gd name="T6" fmla="*/ 81 w 91"/>
                <a:gd name="T7" fmla="*/ 65 h 92"/>
                <a:gd name="T8" fmla="*/ 27 w 91"/>
                <a:gd name="T9" fmla="*/ 82 h 92"/>
                <a:gd name="T10" fmla="*/ 59 w 91"/>
                <a:gd name="T11" fmla="*/ 20 h 92"/>
                <a:gd name="T12" fmla="*/ 19 w 91"/>
                <a:gd name="T13" fmla="*/ 33 h 92"/>
                <a:gd name="T14" fmla="*/ 32 w 91"/>
                <a:gd name="T15" fmla="*/ 72 h 92"/>
                <a:gd name="T16" fmla="*/ 71 w 91"/>
                <a:gd name="T17" fmla="*/ 60 h 92"/>
                <a:gd name="T18" fmla="*/ 59 w 91"/>
                <a:gd name="T19" fmla="*/ 2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1" h="92">
                  <a:moveTo>
                    <a:pt x="27" y="82"/>
                  </a:moveTo>
                  <a:cubicBezTo>
                    <a:pt x="7" y="72"/>
                    <a:pt x="0" y="48"/>
                    <a:pt x="10" y="28"/>
                  </a:cubicBezTo>
                  <a:cubicBezTo>
                    <a:pt x="20" y="8"/>
                    <a:pt x="44" y="0"/>
                    <a:pt x="64" y="11"/>
                  </a:cubicBezTo>
                  <a:cubicBezTo>
                    <a:pt x="83" y="21"/>
                    <a:pt x="91" y="45"/>
                    <a:pt x="81" y="65"/>
                  </a:cubicBezTo>
                  <a:cubicBezTo>
                    <a:pt x="71" y="84"/>
                    <a:pt x="47" y="92"/>
                    <a:pt x="27" y="82"/>
                  </a:cubicBezTo>
                  <a:close/>
                  <a:moveTo>
                    <a:pt x="59" y="20"/>
                  </a:moveTo>
                  <a:cubicBezTo>
                    <a:pt x="44" y="13"/>
                    <a:pt x="27" y="18"/>
                    <a:pt x="19" y="33"/>
                  </a:cubicBezTo>
                  <a:cubicBezTo>
                    <a:pt x="12" y="47"/>
                    <a:pt x="18" y="65"/>
                    <a:pt x="32" y="72"/>
                  </a:cubicBezTo>
                  <a:cubicBezTo>
                    <a:pt x="46" y="80"/>
                    <a:pt x="64" y="74"/>
                    <a:pt x="71" y="60"/>
                  </a:cubicBezTo>
                  <a:cubicBezTo>
                    <a:pt x="79" y="45"/>
                    <a:pt x="73" y="28"/>
                    <a:pt x="59" y="2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7" name="Freeform 20724"/>
            <p:cNvSpPr/>
            <p:nvPr/>
          </p:nvSpPr>
          <p:spPr bwMode="auto">
            <a:xfrm>
              <a:off x="4890427" y="1627961"/>
              <a:ext cx="54694" cy="56696"/>
            </a:xfrm>
            <a:custGeom>
              <a:avLst/>
              <a:gdLst>
                <a:gd name="T0" fmla="*/ 31 w 35"/>
                <a:gd name="T1" fmla="*/ 25 h 36"/>
                <a:gd name="T2" fmla="*/ 10 w 35"/>
                <a:gd name="T3" fmla="*/ 32 h 36"/>
                <a:gd name="T4" fmla="*/ 4 w 35"/>
                <a:gd name="T5" fmla="*/ 11 h 36"/>
                <a:gd name="T6" fmla="*/ 25 w 35"/>
                <a:gd name="T7" fmla="*/ 4 h 36"/>
                <a:gd name="T8" fmla="*/ 31 w 35"/>
                <a:gd name="T9" fmla="*/ 25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36">
                  <a:moveTo>
                    <a:pt x="31" y="25"/>
                  </a:moveTo>
                  <a:cubicBezTo>
                    <a:pt x="27" y="33"/>
                    <a:pt x="18" y="36"/>
                    <a:pt x="10" y="32"/>
                  </a:cubicBezTo>
                  <a:cubicBezTo>
                    <a:pt x="3" y="28"/>
                    <a:pt x="0" y="19"/>
                    <a:pt x="4" y="11"/>
                  </a:cubicBezTo>
                  <a:cubicBezTo>
                    <a:pt x="8" y="3"/>
                    <a:pt x="17" y="0"/>
                    <a:pt x="25" y="4"/>
                  </a:cubicBezTo>
                  <a:cubicBezTo>
                    <a:pt x="32" y="8"/>
                    <a:pt x="35" y="18"/>
                    <a:pt x="31" y="2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5" name="Freeform 20722"/>
            <p:cNvSpPr/>
            <p:nvPr/>
          </p:nvSpPr>
          <p:spPr bwMode="auto">
            <a:xfrm>
              <a:off x="6409873" y="919938"/>
              <a:ext cx="156078" cy="156078"/>
            </a:xfrm>
            <a:custGeom>
              <a:avLst/>
              <a:gdLst>
                <a:gd name="T0" fmla="*/ 52 w 59"/>
                <a:gd name="T1" fmla="*/ 41 h 59"/>
                <a:gd name="T2" fmla="*/ 17 w 59"/>
                <a:gd name="T3" fmla="*/ 52 h 59"/>
                <a:gd name="T4" fmla="*/ 6 w 59"/>
                <a:gd name="T5" fmla="*/ 17 h 59"/>
                <a:gd name="T6" fmla="*/ 41 w 59"/>
                <a:gd name="T7" fmla="*/ 6 h 59"/>
                <a:gd name="T8" fmla="*/ 52 w 59"/>
                <a:gd name="T9" fmla="*/ 41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59">
                  <a:moveTo>
                    <a:pt x="52" y="41"/>
                  </a:moveTo>
                  <a:cubicBezTo>
                    <a:pt x="46" y="54"/>
                    <a:pt x="30" y="59"/>
                    <a:pt x="17" y="52"/>
                  </a:cubicBezTo>
                  <a:cubicBezTo>
                    <a:pt x="5" y="46"/>
                    <a:pt x="0" y="30"/>
                    <a:pt x="6" y="17"/>
                  </a:cubicBezTo>
                  <a:cubicBezTo>
                    <a:pt x="13" y="5"/>
                    <a:pt x="28" y="0"/>
                    <a:pt x="41" y="6"/>
                  </a:cubicBezTo>
                  <a:cubicBezTo>
                    <a:pt x="54" y="13"/>
                    <a:pt x="59" y="28"/>
                    <a:pt x="52" y="4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344" name="椭圆 343"/>
          <p:cNvSpPr/>
          <p:nvPr/>
        </p:nvSpPr>
        <p:spPr>
          <a:xfrm>
            <a:off x="6016389" y="1993427"/>
            <a:ext cx="159223" cy="159223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47" name="文本框 346"/>
          <p:cNvSpPr txBox="1"/>
          <p:nvPr/>
        </p:nvSpPr>
        <p:spPr>
          <a:xfrm>
            <a:off x="6461090" y="1916064"/>
            <a:ext cx="305502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ym typeface="+mn-ea"/>
              </a:rPr>
              <a:t>领域内深化</a:t>
            </a:r>
            <a:endParaRPr lang="zh-CN" altLang="en-US" sz="2400" dirty="0"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sp>
        <p:nvSpPr>
          <p:cNvPr id="348" name="矩形 347"/>
          <p:cNvSpPr/>
          <p:nvPr/>
        </p:nvSpPr>
        <p:spPr>
          <a:xfrm>
            <a:off x="6452835" y="2376042"/>
            <a:ext cx="3978945" cy="1087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dirty="0">
                <a:sym typeface="+mn-ea"/>
              </a:rPr>
              <a:t>更优的交互逻辑</a:t>
            </a:r>
            <a:endParaRPr lang="en-US" altLang="zh-CN" dirty="0"/>
          </a:p>
          <a:p>
            <a:pPr algn="just">
              <a:lnSpc>
                <a:spcPct val="120000"/>
              </a:lnSpc>
            </a:pPr>
            <a:r>
              <a:rPr lang="zh-CN" altLang="en-US" dirty="0">
                <a:sym typeface="+mn-ea"/>
              </a:rPr>
              <a:t>更完善的时间统计结果</a:t>
            </a:r>
            <a:endParaRPr lang="en-US" altLang="zh-CN" dirty="0"/>
          </a:p>
          <a:p>
            <a:pPr algn="just">
              <a:lnSpc>
                <a:spcPct val="120000"/>
              </a:lnSpc>
            </a:pPr>
            <a:r>
              <a:rPr lang="zh-CN" altLang="en-US" dirty="0">
                <a:sym typeface="+mn-ea"/>
              </a:rPr>
              <a:t>更人性化的智能推荐</a:t>
            </a:r>
            <a:endParaRPr lang="zh-CN" altLang="en-US" dirty="0">
              <a:solidFill>
                <a:schemeClr val="tx2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sp>
        <p:nvSpPr>
          <p:cNvPr id="349" name="椭圆 348"/>
          <p:cNvSpPr/>
          <p:nvPr/>
        </p:nvSpPr>
        <p:spPr>
          <a:xfrm>
            <a:off x="6016389" y="4508778"/>
            <a:ext cx="159223" cy="159223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51" name="文本框 350"/>
          <p:cNvSpPr txBox="1"/>
          <p:nvPr/>
        </p:nvSpPr>
        <p:spPr>
          <a:xfrm>
            <a:off x="2770867" y="3538683"/>
            <a:ext cx="30550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buClrTx/>
              <a:buSzTx/>
              <a:buFontTx/>
            </a:pPr>
            <a:r>
              <a:rPr lang="zh-CN" altLang="en-US" sz="2400" dirty="0">
                <a:sym typeface="+mn-ea"/>
              </a:rPr>
              <a:t>领域外延拓</a:t>
            </a:r>
          </a:p>
        </p:txBody>
      </p:sp>
      <p:sp>
        <p:nvSpPr>
          <p:cNvPr id="352" name="矩形 351"/>
          <p:cNvSpPr/>
          <p:nvPr/>
        </p:nvSpPr>
        <p:spPr>
          <a:xfrm>
            <a:off x="1846942" y="3975166"/>
            <a:ext cx="3978945" cy="7556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ct val="120000"/>
              </a:lnSpc>
              <a:buClrTx/>
              <a:buSzTx/>
              <a:buFontTx/>
            </a:pPr>
            <a:r>
              <a:rPr lang="en-US" altLang="zh-CN" dirty="0">
                <a:sym typeface="+mn-ea"/>
              </a:rPr>
              <a:t> 个性化定制功能</a:t>
            </a:r>
          </a:p>
          <a:p>
            <a:pPr lvl="0" algn="r">
              <a:lnSpc>
                <a:spcPct val="120000"/>
              </a:lnSpc>
              <a:buClrTx/>
              <a:buSzTx/>
              <a:buFontTx/>
            </a:pPr>
            <a:r>
              <a:rPr lang="en-US" altLang="zh-CN" dirty="0">
                <a:sym typeface="+mn-ea"/>
              </a:rPr>
              <a:t> 融合更多的合作功能</a:t>
            </a:r>
          </a:p>
        </p:txBody>
      </p:sp>
      <p:cxnSp>
        <p:nvCxnSpPr>
          <p:cNvPr id="226" name="直接连接符 225"/>
          <p:cNvCxnSpPr/>
          <p:nvPr/>
        </p:nvCxnSpPr>
        <p:spPr>
          <a:xfrm flipH="1">
            <a:off x="973488" y="647670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9" name="弦形 228"/>
          <p:cNvSpPr/>
          <p:nvPr/>
        </p:nvSpPr>
        <p:spPr>
          <a:xfrm rot="7898653">
            <a:off x="5601653" y="6474093"/>
            <a:ext cx="988694" cy="950116"/>
          </a:xfrm>
          <a:prstGeom prst="chord">
            <a:avLst>
              <a:gd name="adj1" fmla="val 2412988"/>
              <a:gd name="adj2" fmla="val 14173956"/>
            </a:avLst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30" name="弦形 229"/>
          <p:cNvSpPr/>
          <p:nvPr/>
        </p:nvSpPr>
        <p:spPr>
          <a:xfrm rot="18728571">
            <a:off x="5601653" y="-566209"/>
            <a:ext cx="988694" cy="950116"/>
          </a:xfrm>
          <a:prstGeom prst="chord">
            <a:avLst>
              <a:gd name="adj1" fmla="val 2412988"/>
              <a:gd name="adj2" fmla="val 14173956"/>
            </a:avLst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258445" y="66040"/>
            <a:ext cx="293687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pPr algn="just">
              <a:buClrTx/>
              <a:buSzTx/>
              <a:buFontTx/>
            </a:pPr>
            <a:r>
              <a:rPr lang="en-US" altLang="zh-CN" sz="6000" dirty="0">
                <a:solidFill>
                  <a:schemeClr val="tx1"/>
                </a:solidFill>
                <a:latin typeface="+mn-lt"/>
              </a:rPr>
              <a:t>04  </a:t>
            </a:r>
            <a:r>
              <a:rPr lang="en-US" altLang="zh-CN" sz="2800" dirty="0">
                <a:solidFill>
                  <a:schemeClr val="tx1"/>
                </a:solidFill>
                <a:latin typeface="+mj-lt"/>
                <a:ea typeface="+mj-lt"/>
                <a:cs typeface="+mj-lt"/>
              </a:rPr>
              <a:t>迭代方向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3" presetClass="path" presetSubtype="0" decel="3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6341 -0.22315 L -8.33333E-7 -2.59259E-6 " pathEditMode="relative" rAng="0" ptsTypes="AA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64" y="11157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6" presetClass="emph" presetSubtype="0" decel="3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7" dur="1000" fill="hold"/>
                                        <p:tgtEl>
                                          <p:spTgt spid="6"/>
                                        </p:tgtEl>
                                      </p:cBhvr>
                                      <p:by x="150000" y="150000"/>
                                      <p:from x="146726" y="119179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63" presetClass="path" presetSubtype="0" decel="3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3997 0.22338 L 2.91667E-6 -1.48148E-6 " pathEditMode="relative" rAng="0" ptsTypes="AA">
                                      <p:cBhvr>
                                        <p:cTn id="2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005" y="-11181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6" presetClass="emph" presetSubtype="0" decel="3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1000" fill="hold"/>
                                        <p:tgtEl>
                                          <p:spTgt spid="3"/>
                                        </p:tgtEl>
                                      </p:cBhvr>
                                      <p:by x="150000" y="150000"/>
                                      <p:from x="146726" y="119179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63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523 3.7037E-6 L -0.10886 3.7037E-6 " pathEditMode="relative" rAng="0" ptsTypes="AA">
                                      <p:cBhvr>
                                        <p:cTn id="44" dur="750" spd="-100000" fill="hold"/>
                                        <p:tgtEl>
                                          <p:spTgt spid="3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211" y="0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35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601 3.7037E-6 L 1.45833E-6 3.7037E-6 " pathEditMode="relative" rAng="0" ptsTypes="AA">
                                      <p:cBhvr>
                                        <p:cTn id="46" dur="750" fill="hold"/>
                                        <p:tgtEl>
                                          <p:spTgt spid="3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07" y="0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63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774 -4.07407E-6 L 0.11081 -4.07407E-6 " pathEditMode="relative" rAng="0" ptsTypes="AA">
                                      <p:cBhvr>
                                        <p:cTn id="51" dur="750" spd="-100000" fill="hold"/>
                                        <p:tgtEl>
                                          <p:spTgt spid="3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27" y="0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35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8 -4.07407E-6 L 1.66667E-6 -4.07407E-6 " pathEditMode="relative" rAng="0" ptsTypes="AA">
                                      <p:cBhvr>
                                        <p:cTn id="53" dur="750" fill="hold"/>
                                        <p:tgtEl>
                                          <p:spTgt spid="3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93" y="0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10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1000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2" dur="10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5" dur="10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42" presetClass="path" presetSubtype="0" decel="3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4.81481E-6 L 0.03373 0.04399 " pathEditMode="relative" rAng="0" ptsTypes="AA">
                                      <p:cBhvr>
                                        <p:cTn id="70" dur="75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0" y="219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4" grpId="0" animBg="1"/>
      <p:bldP spid="344" grpId="1" animBg="1"/>
      <p:bldP spid="344" grpId="2" animBg="1"/>
      <p:bldP spid="347" grpId="0"/>
      <p:bldP spid="348" grpId="0"/>
      <p:bldP spid="349" grpId="0" animBg="1"/>
      <p:bldP spid="349" grpId="1" animBg="1"/>
      <p:bldP spid="349" grpId="2" animBg="1"/>
      <p:bldP spid="351" grpId="0"/>
      <p:bldP spid="352" grpId="0"/>
      <p:bldP spid="229" grpId="0" animBg="1"/>
      <p:bldP spid="230" grpId="0" animBg="1"/>
      <p:bldP spid="5" grpId="0"/>
      <p:bldP spid="5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725188" y="3198167"/>
            <a:ext cx="2744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2400" kern="2000" spc="100">
                <a:cs typeface="Arial" panose="020B0604020202020204" pitchFamily="34" charset="0"/>
              </a:defRPr>
            </a:lvl1pPr>
          </a:lstStyle>
          <a:p>
            <a:r>
              <a:rPr lang="en-US" altLang="zh-CN" dirty="0"/>
              <a:t>.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3791860" y="3198167"/>
            <a:ext cx="2744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2400" kern="2000" spc="100">
                <a:cs typeface="Arial" panose="020B0604020202020204" pitchFamily="34" charset="0"/>
              </a:defRPr>
            </a:lvl1pPr>
          </a:lstStyle>
          <a:p>
            <a:r>
              <a:rPr lang="en-US" altLang="zh-CN" dirty="0"/>
              <a:t>.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3870443" y="3198167"/>
            <a:ext cx="2744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2400" kern="2000" spc="100">
                <a:cs typeface="Arial" panose="020B0604020202020204" pitchFamily="34" charset="0"/>
              </a:defRPr>
            </a:lvl1pPr>
          </a:lstStyle>
          <a:p>
            <a:r>
              <a:rPr lang="en-US" altLang="zh-CN" dirty="0"/>
              <a:t>.</a:t>
            </a:r>
            <a:endParaRPr lang="zh-CN" altLang="en-US" dirty="0"/>
          </a:p>
        </p:txBody>
      </p:sp>
      <p:sp>
        <p:nvSpPr>
          <p:cNvPr id="6" name="椭圆 5"/>
          <p:cNvSpPr/>
          <p:nvPr/>
        </p:nvSpPr>
        <p:spPr>
          <a:xfrm>
            <a:off x="-153162" y="2188750"/>
            <a:ext cx="43200" cy="432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-284226" y="2514886"/>
            <a:ext cx="43200" cy="432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-195326" y="2651411"/>
            <a:ext cx="43200" cy="432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-210321" y="1822031"/>
            <a:ext cx="43200" cy="432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-419871" y="2079206"/>
            <a:ext cx="43200" cy="432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-281051" y="2975261"/>
            <a:ext cx="43200" cy="432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-408051" y="2667286"/>
            <a:ext cx="43200" cy="432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-338201" y="2864136"/>
            <a:ext cx="43200" cy="432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-153162" y="2188750"/>
            <a:ext cx="72000" cy="7200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-446151" y="3133444"/>
            <a:ext cx="72000" cy="7200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glow rad="25400">
              <a:schemeClr val="tx1">
                <a:alpha val="88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-300101" y="1813211"/>
            <a:ext cx="43200" cy="432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-281759" y="1880625"/>
            <a:ext cx="144000" cy="14400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-530996" y="2653881"/>
            <a:ext cx="126000" cy="12600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-231045" y="3189574"/>
            <a:ext cx="43200" cy="432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-174689" y="2507742"/>
            <a:ext cx="43200" cy="4320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glow rad="12700">
              <a:schemeClr val="tx1">
                <a:alpha val="88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-285813" y="2999868"/>
            <a:ext cx="43200" cy="432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10076325" y="2310130"/>
            <a:ext cx="72000" cy="7200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10066499" y="1762190"/>
            <a:ext cx="50400" cy="504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10164016" y="2397968"/>
            <a:ext cx="108000" cy="108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765637" y="2073923"/>
            <a:ext cx="180000" cy="180000"/>
          </a:xfrm>
          <a:prstGeom prst="ellipse">
            <a:avLst/>
          </a:prstGeom>
          <a:solidFill>
            <a:schemeClr val="tx1">
              <a:lumMod val="85000"/>
              <a:lumOff val="15000"/>
              <a:alpha val="95000"/>
            </a:schemeClr>
          </a:soli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椭圆 54"/>
          <p:cNvSpPr/>
          <p:nvPr/>
        </p:nvSpPr>
        <p:spPr>
          <a:xfrm>
            <a:off x="9986735" y="2164703"/>
            <a:ext cx="144000" cy="144000"/>
          </a:xfrm>
          <a:prstGeom prst="ellipse">
            <a:avLst/>
          </a:prstGeom>
          <a:solidFill>
            <a:schemeClr val="tx1">
              <a:lumMod val="85000"/>
              <a:lumOff val="15000"/>
              <a:alpha val="61000"/>
            </a:schemeClr>
          </a:soli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椭圆 55"/>
          <p:cNvSpPr/>
          <p:nvPr/>
        </p:nvSpPr>
        <p:spPr>
          <a:xfrm>
            <a:off x="10145355" y="3013789"/>
            <a:ext cx="108000" cy="108000"/>
          </a:xfrm>
          <a:prstGeom prst="ellipse">
            <a:avLst/>
          </a:prstGeom>
          <a:solidFill>
            <a:schemeClr val="tx1">
              <a:lumMod val="85000"/>
              <a:lumOff val="15000"/>
              <a:alpha val="61000"/>
            </a:schemeClr>
          </a:soli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椭圆 56"/>
          <p:cNvSpPr/>
          <p:nvPr/>
        </p:nvSpPr>
        <p:spPr>
          <a:xfrm>
            <a:off x="10061380" y="4124131"/>
            <a:ext cx="72000" cy="72000"/>
          </a:xfrm>
          <a:prstGeom prst="ellipse">
            <a:avLst/>
          </a:prstGeom>
          <a:solidFill>
            <a:schemeClr val="tx1">
              <a:lumMod val="85000"/>
              <a:lumOff val="15000"/>
              <a:alpha val="61000"/>
            </a:scheme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椭圆 57"/>
          <p:cNvSpPr/>
          <p:nvPr/>
        </p:nvSpPr>
        <p:spPr>
          <a:xfrm>
            <a:off x="11349005" y="4534678"/>
            <a:ext cx="72000" cy="72000"/>
          </a:xfrm>
          <a:prstGeom prst="ellipse">
            <a:avLst/>
          </a:prstGeom>
          <a:solidFill>
            <a:schemeClr val="tx1">
              <a:lumMod val="85000"/>
              <a:lumOff val="15000"/>
              <a:alpha val="61000"/>
            </a:scheme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椭圆 65"/>
          <p:cNvSpPr/>
          <p:nvPr/>
        </p:nvSpPr>
        <p:spPr>
          <a:xfrm>
            <a:off x="2839865" y="1266190"/>
            <a:ext cx="162000" cy="162000"/>
          </a:xfrm>
          <a:prstGeom prst="ellipse">
            <a:avLst/>
          </a:prstGeom>
          <a:solidFill>
            <a:schemeClr val="tx1">
              <a:lumMod val="85000"/>
              <a:lumOff val="15000"/>
              <a:alpha val="79000"/>
            </a:schemeClr>
          </a:soli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椭圆 71"/>
          <p:cNvSpPr/>
          <p:nvPr/>
        </p:nvSpPr>
        <p:spPr>
          <a:xfrm>
            <a:off x="2864368" y="1072087"/>
            <a:ext cx="180000" cy="180000"/>
          </a:xfrm>
          <a:prstGeom prst="ellipse">
            <a:avLst/>
          </a:prstGeom>
          <a:solidFill>
            <a:schemeClr val="tx1">
              <a:lumMod val="85000"/>
              <a:lumOff val="15000"/>
              <a:alpha val="27000"/>
            </a:schemeClr>
          </a:solidFill>
          <a:ln>
            <a:noFill/>
          </a:ln>
          <a:effectLst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椭圆 77"/>
          <p:cNvSpPr/>
          <p:nvPr/>
        </p:nvSpPr>
        <p:spPr>
          <a:xfrm>
            <a:off x="2619633" y="930340"/>
            <a:ext cx="144000" cy="144000"/>
          </a:xfrm>
          <a:prstGeom prst="ellipse">
            <a:avLst/>
          </a:prstGeom>
          <a:solidFill>
            <a:schemeClr val="tx1">
              <a:lumMod val="85000"/>
              <a:lumOff val="15000"/>
              <a:alpha val="28000"/>
            </a:schemeClr>
          </a:soli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椭圆 80"/>
          <p:cNvSpPr/>
          <p:nvPr/>
        </p:nvSpPr>
        <p:spPr>
          <a:xfrm>
            <a:off x="637462" y="3804870"/>
            <a:ext cx="126000" cy="1260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椭圆 88"/>
          <p:cNvSpPr/>
          <p:nvPr/>
        </p:nvSpPr>
        <p:spPr>
          <a:xfrm>
            <a:off x="4695335" y="3152040"/>
            <a:ext cx="216000" cy="216000"/>
          </a:xfrm>
          <a:prstGeom prst="ellipse">
            <a:avLst/>
          </a:prstGeom>
          <a:solidFill>
            <a:schemeClr val="tx1">
              <a:lumMod val="85000"/>
              <a:lumOff val="15000"/>
              <a:alpha val="5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椭圆 93"/>
          <p:cNvSpPr/>
          <p:nvPr/>
        </p:nvSpPr>
        <p:spPr>
          <a:xfrm>
            <a:off x="1063248" y="643399"/>
            <a:ext cx="144000" cy="144000"/>
          </a:xfrm>
          <a:prstGeom prst="ellipse">
            <a:avLst/>
          </a:prstGeom>
          <a:solidFill>
            <a:schemeClr val="tx1">
              <a:lumMod val="85000"/>
              <a:lumOff val="15000"/>
              <a:alpha val="45000"/>
            </a:schemeClr>
          </a:soli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椭圆 94"/>
          <p:cNvSpPr/>
          <p:nvPr/>
        </p:nvSpPr>
        <p:spPr>
          <a:xfrm>
            <a:off x="2266173" y="501781"/>
            <a:ext cx="108000" cy="108000"/>
          </a:xfrm>
          <a:prstGeom prst="ellipse">
            <a:avLst/>
          </a:prstGeom>
          <a:solidFill>
            <a:schemeClr val="tx1">
              <a:lumMod val="85000"/>
              <a:lumOff val="15000"/>
              <a:alpha val="66000"/>
            </a:schemeClr>
          </a:soli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椭圆 96"/>
          <p:cNvSpPr/>
          <p:nvPr/>
        </p:nvSpPr>
        <p:spPr>
          <a:xfrm>
            <a:off x="3438719" y="4283841"/>
            <a:ext cx="108000" cy="1080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9" name="椭圆 98"/>
          <p:cNvSpPr/>
          <p:nvPr/>
        </p:nvSpPr>
        <p:spPr>
          <a:xfrm>
            <a:off x="10229694" y="2044130"/>
            <a:ext cx="43200" cy="432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7" name="椭圆 116"/>
          <p:cNvSpPr/>
          <p:nvPr/>
        </p:nvSpPr>
        <p:spPr>
          <a:xfrm>
            <a:off x="2210253" y="2998561"/>
            <a:ext cx="730250" cy="730250"/>
          </a:xfrm>
          <a:prstGeom prst="ellipse">
            <a:avLst/>
          </a:prstGeom>
          <a:solidFill>
            <a:schemeClr val="bg1">
              <a:lumMod val="50000"/>
              <a:alpha val="87000"/>
            </a:schemeClr>
          </a:solidFill>
          <a:ln>
            <a:noFill/>
          </a:ln>
          <a:effectLst>
            <a:softEdge rad="139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2" name="椭圆 121"/>
          <p:cNvSpPr/>
          <p:nvPr/>
        </p:nvSpPr>
        <p:spPr>
          <a:xfrm>
            <a:off x="221083" y="4851400"/>
            <a:ext cx="2006600" cy="2006600"/>
          </a:xfrm>
          <a:prstGeom prst="ellipse">
            <a:avLst/>
          </a:prstGeom>
          <a:solidFill>
            <a:schemeClr val="bg1">
              <a:lumMod val="65000"/>
              <a:alpha val="87000"/>
            </a:schemeClr>
          </a:solidFill>
          <a:ln>
            <a:noFill/>
          </a:ln>
          <a:effectLst>
            <a:softEdge rad="304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3" name="椭圆 122"/>
          <p:cNvSpPr/>
          <p:nvPr/>
        </p:nvSpPr>
        <p:spPr>
          <a:xfrm>
            <a:off x="9083675" y="224064"/>
            <a:ext cx="939800" cy="939800"/>
          </a:xfrm>
          <a:prstGeom prst="ellipse">
            <a:avLst/>
          </a:prstGeom>
          <a:solidFill>
            <a:schemeClr val="bg1">
              <a:lumMod val="50000"/>
              <a:alpha val="87000"/>
            </a:schemeClr>
          </a:solidFill>
          <a:ln>
            <a:noFill/>
          </a:ln>
          <a:effectLst>
            <a:softEdge rad="139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4" name="椭圆 123"/>
          <p:cNvSpPr/>
          <p:nvPr/>
        </p:nvSpPr>
        <p:spPr>
          <a:xfrm>
            <a:off x="10167906" y="4233636"/>
            <a:ext cx="939800" cy="939800"/>
          </a:xfrm>
          <a:prstGeom prst="ellipse">
            <a:avLst/>
          </a:prstGeom>
          <a:solidFill>
            <a:srgbClr val="999999"/>
          </a:solidFill>
          <a:ln>
            <a:noFill/>
          </a:ln>
          <a:effectLst>
            <a:softEdge rad="139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6" name="椭圆 125"/>
          <p:cNvSpPr/>
          <p:nvPr/>
        </p:nvSpPr>
        <p:spPr>
          <a:xfrm>
            <a:off x="1186958" y="2041641"/>
            <a:ext cx="1107440" cy="1107440"/>
          </a:xfrm>
          <a:prstGeom prst="ellipse">
            <a:avLst/>
          </a:prstGeom>
          <a:solidFill>
            <a:schemeClr val="bg1">
              <a:lumMod val="65000"/>
              <a:alpha val="73000"/>
            </a:schemeClr>
          </a:solidFill>
          <a:ln>
            <a:noFill/>
          </a:ln>
          <a:effectLst>
            <a:softEdge rad="139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9" name="文本框 128" descr="e7d195523061f1c011414db08df74492ac20befa3fb15586EED641F7DA837B3633596E05B8AE62E50B5E5456BD3C648DCE2D234CC482E88EB223CB95B207F69907A09C8021443F850886F0462B4D95DAE7E52E05A390C4CE625F38A433E56E1506C378848893C4809CC188E12B64E27FF9994B107CB3C3C2C94CAA84DC1D73C7FCCF51DAA75E7A6B"/>
          <p:cNvSpPr txBox="1"/>
          <p:nvPr/>
        </p:nvSpPr>
        <p:spPr>
          <a:xfrm>
            <a:off x="2907466" y="2637414"/>
            <a:ext cx="637706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2400" kern="2000" spc="100">
                <a:cs typeface="Arial" panose="020B0604020202020204" pitchFamily="34" charset="0"/>
              </a:defRPr>
            </a:lvl1pPr>
          </a:lstStyle>
          <a:p>
            <a:r>
              <a:rPr lang="en-US" altLang="zh-CN" sz="9600" dirty="0"/>
              <a:t>Thank You</a:t>
            </a:r>
            <a:endParaRPr lang="zh-CN" altLang="en-US" sz="9600"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0" presetClass="path" presetSubtype="0" accel="5000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4.16667E-6 -0.00046 C 0.11901 -0.01157 0.19635 -0.03495 0.2651 -0.07917 C 0.33359 -0.12338 0.36015 -0.15532 0.41106 -0.1669 C 0.46198 -0.1787 0.5138 -0.14005 0.56796 -0.12523 C 0.62239 -0.11065 0.71106 -0.13472 0.74218 -0.1544 " pathEditMode="relative" rAng="0" ptsTypes="AAAAA">
                                      <p:cBhvr>
                                        <p:cTn id="15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109" y="-8426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0" presetClass="path" presetSubtype="0" accel="5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2.91667E-6 -2.22222E-6 C 0.18282 0.00255 0.1961 0.29954 0.29584 0.29074 C 0.39545 0.28195 0.51576 0.0831 0.60339 0.06459 C 0.69089 0.04584 0.75847 0.17408 0.82097 0.17824 C 0.8836 0.18264 0.93672 0.10533 0.97917 0.09005 C 1.02201 0.07408 1.05065 0.09028 1.07982 0.10579 " pathEditMode="relative" rAng="0" ptsTypes="AAAAAA">
                                      <p:cBhvr>
                                        <p:cTn id="17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984" y="14537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0" presetClass="path" presetSubtype="0" accel="5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4.375E-6 4.07407E-6 C 0.08945 -0.02292 0.21015 -0.075 0.30989 -0.05232 C 0.40911 -0.02963 0.50976 0.12083 0.59648 0.13541 C 0.68307 0.15 0.76419 0.03703 0.82955 0.03541 C 0.89505 0.03356 0.94713 0.14051 0.98971 0.12523 C 1.03216 0.10926 1.0513 0.09884 1.08059 0.08634 " pathEditMode="relative" rAng="0" ptsTypes="AAAAAA">
                                      <p:cBhvr>
                                        <p:cTn id="19" dur="18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023" y="3912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0" presetClass="path" presetSubtype="0" accel="5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2.70833E-6 -0.00092 C 0.11536 0.02361 0.19036 -0.15717 0.28515 -0.15046 C 0.37903 -0.14352 0.4789 0.01875 0.56562 0.04051 C 0.65208 0.06204 0.73489 -0.0243 0.80416 -0.02106 C 0.87343 -0.01759 0.93867 0.07616 0.98125 0.06088 C 1.0237 0.04491 1.05495 0.02662 1.07903 -0.00185 " pathEditMode="relative" rAng="0" ptsTypes="AAAAAA">
                                      <p:cBhvr>
                                        <p:cTn id="21" dur="2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945" y="-4329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0" presetClass="path" presetSubtype="0" accel="5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4.58333E-6 0 C 0.21419 0.01574 0.20625 0.15463 0.29622 0.16481 C 0.38606 0.175 0.4496 0.06065 0.53893 0.06065 C 0.62786 0.06088 0.7539 0.15556 0.83046 0.16528 C 0.90716 0.17477 0.95872 0.11944 0.99882 0.11806 C 1.03867 0.1169 1.08085 0.11435 1.10872 0.13403 " pathEditMode="relative" rAng="0" ptsTypes="AAAAAA">
                                      <p:cBhvr>
                                        <p:cTn id="23" dur="21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430" y="8310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0" presetClass="path" presetSubtype="0" accel="5000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animMotion origin="layout" path="M 2.08333E-6 0 C 0.20586 0.08495 0.26133 0.28264 0.34857 0.28287 C 0.43568 0.28287 0.51575 0.21551 0.55612 0.17731 C 0.59648 0.13889 0.64648 0.08519 0.70755 0.08611 C 0.76823 0.08704 0.88099 0.18449 0.92122 0.18287 C 0.96081 0.18171 1.07357 0.17824 1.10872 0.13102 " pathEditMode="relative" rAng="0" ptsTypes="AAAAAA">
                                      <p:cBhvr>
                                        <p:cTn id="25" dur="19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430" y="14144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0" presetClass="path" presetSubtype="0" accel="5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3.95833E-6 4.44444E-6 C 0.10208 -0.04908 0.21653 -0.11968 0.30768 -0.10232 C 0.39908 -0.0845 0.46875 0.08726 0.54713 0.10532 C 0.62565 0.12314 0.70755 0.00439 0.77799 0.00532 C 0.8483 0.00648 0.92682 0.12685 0.96953 0.11157 C 1.01185 0.0956 1.06171 0.07199 1.08606 0.04351 " pathEditMode="relative" rAng="0" ptsTypes="AAAAAA">
                                      <p:cBhvr>
                                        <p:cTn id="27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297" y="370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0" presetClass="path" presetSubtype="0" accel="5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6.25E-7 -0.00093 C 0.08945 -0.02361 0.23542 0.26597 0.33333 0.26921 C 0.43125 0.27268 0.52266 0.02616 0.5875 0.01921 C 0.65234 0.01227 0.71289 0.13495 0.77943 0.14398 C 0.84557 0.15324 0.94323 0.08958 0.98581 0.0743 C 1.02825 0.05833 1.0513 0.09791 1.0806 0.08541 " pathEditMode="relative" rAng="0" ptsTypes="AAAAAA">
                                      <p:cBhvr>
                                        <p:cTn id="29" dur="18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023" y="13426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0" presetClass="path" presetSubtype="0" accel="5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1.45833E-6 -0.00092 C 0.11523 0.02361 0.20664 -0.0368 0.30169 -0.03009 C 0.39557 -0.02315 0.47864 0.03565 0.56562 0.04028 C 0.65247 0.04491 0.7539 -0.00555 0.82318 -0.00231 C 0.89258 0.00116 0.93854 0.07593 0.98125 0.06065 C 1.02357 0.04468 1.05495 0.02639 1.07904 -0.00185 " pathEditMode="relative" rAng="0" ptsTypes="AAAAAA">
                                      <p:cBhvr>
                                        <p:cTn id="31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945" y="1667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35" presetClass="path" presetSubtype="0" accel="50000" fill="hold" grpId="1" nodeType="withEffect">
                                  <p:stCondLst>
                                    <p:cond delay="2250"/>
                                  </p:stCondLst>
                                  <p:childTnLst>
                                    <p:animMotion origin="layout" path="M 3.125E-6 0 L -0.33399 0 " pathEditMode="relative" rAng="0" ptsTypes="AA">
                                      <p:cBhvr>
                                        <p:cTn id="33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706" y="0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35" presetClass="path" presetSubtype="0" accel="50000" fill="hold" grpId="1" nodeType="withEffect">
                                  <p:stCondLst>
                                    <p:cond delay="2250"/>
                                  </p:stCondLst>
                                  <p:childTnLst>
                                    <p:animMotion origin="layout" path="M 4.375E-6 0 L -0.3306 0 " pathEditMode="relative" rAng="0" ptsTypes="AA">
                                      <p:cBhvr>
                                        <p:cTn id="35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536" y="0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0" presetClass="path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animMotion origin="layout" path="M -4.79167E-6 4.44444E-6 C 0.20964 0.00347 0.22487 0.41944 0.33933 0.40717 C 0.45352 0.39467 0.59154 0.1162 0.69206 0.09027 C 0.79245 0.06412 0.86993 0.24375 0.94167 0.24953 C 1.01355 0.25555 1.07448 0.14745 1.12318 0.12592 C 1.17227 0.1037 1.20521 0.12638 1.23868 0.14814 " pathEditMode="relative" rAng="0" ptsTypes="AAAAAA">
                                      <p:cBhvr>
                                        <p:cTn id="37" dur="1449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927" y="20370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0" presetClass="path" presetSubtype="0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animMotion origin="layout" path="M 3.75E-6 3.7037E-6 C 0.09843 -0.04144 0.23138 -0.13542 0.34114 -0.09445 C 0.45039 -0.05348 0.56119 0.21828 0.65677 0.24444 C 0.75208 0.27083 0.8414 0.06689 0.91341 0.06389 C 0.98541 0.06064 1.04283 0.2537 1.08971 0.22615 C 1.13645 0.19722 1.15755 0.17847 1.18984 0.15601 " pathEditMode="relative" rAng="0" ptsTypes="AAAAAA">
                                      <p:cBhvr>
                                        <p:cTn id="39" dur="1122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9492" y="7106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0" presetClass="path" presetSubtype="0" fill="hold" grpId="0" nodeType="withEffect">
                                  <p:stCondLst>
                                    <p:cond delay="2638"/>
                                  </p:stCondLst>
                                  <p:childTnLst>
                                    <p:animMotion origin="layout" path="M -3.54167E-6 -0.00023 C 0.11524 0.02384 0.20092 -0.20486 0.30287 -0.18148 C 0.4043 -0.1581 0.52266 0.11806 0.61094 0.13982 C 0.69909 0.16181 0.77227 -0.01967 0.83217 -0.05023 C 0.89258 -0.08102 0.93946 -0.0588 0.97188 -0.04444 C 1.00417 -0.03009 1.05495 0.02685 1.07904 -0.00139 " pathEditMode="relative" rAng="0" ptsTypes="AAAAAA">
                                      <p:cBhvr>
                                        <p:cTn id="41" dur="148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945" y="-2060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0" presetClass="path" presetSubtype="0" fill="hold" grpId="0" nodeType="withEffect">
                                  <p:stCondLst>
                                    <p:cond delay="2938"/>
                                  </p:stCondLst>
                                  <p:childTnLst>
                                    <p:animMotion origin="layout" path="M -2.5E-6 0.00093 C 0.25404 0.02246 0.25977 0.32454 0.38373 0.32408 C 0.50782 0.32338 0.63789 -0.00833 0.74375 -0.00185 C 0.84935 0.00463 0.93412 0.34468 1.01836 0.36273 C 1.10235 0.38056 1.20078 0.10764 1.24844 0.10556 C 1.29545 0.10394 1.28203 0.16644 1.31511 0.19468 " pathEditMode="relative" rAng="0" ptsTypes="AAAAAA">
                                      <p:cBhvr>
                                        <p:cTn id="43" dur="1246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755" y="17963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0" presetClass="path" presetSubtype="0" fill="hold" grpId="0" nodeType="withEffect">
                                  <p:stCondLst>
                                    <p:cond delay="2788"/>
                                  </p:stCondLst>
                                  <p:childTnLst>
                                    <p:animMotion origin="layout" path="M 1.25E-6 -4.81481E-6 C 0.22708 0.11783 0.28841 0.39237 0.38463 0.39283 C 0.48073 0.39283 0.56914 0.29908 0.61367 0.24607 C 0.65833 0.19283 0.71341 0.11829 0.78086 0.11945 C 0.84779 0.12084 0.97226 0.25602 1.01667 0.25394 C 1.06042 0.25232 1.18489 0.24746 1.2237 0.18195 " pathEditMode="relative" rAng="0" ptsTypes="AAAAAA">
                                      <p:cBhvr>
                                        <p:cTn id="45" dur="131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185" y="19630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0" presetClass="path" presetSubtype="0" fill="hold" grpId="0" nodeType="withEffect">
                                  <p:stCondLst>
                                    <p:cond delay="2863"/>
                                  </p:stCondLst>
                                  <p:childTnLst>
                                    <p:animMotion origin="layout" path="M -2.5E-6 0.06458 C 0.11237 -0.01482 0.23841 -0.12871 0.3388 -0.1007 C 0.43959 -0.072 0.51628 0.20555 0.60261 0.23472 C 0.68907 0.26342 0.7793 0.07175 0.8569 0.07314 C 0.93438 0.075 1.02084 0.26944 1.06797 0.24467 C 1.11459 0.21898 1.16953 0.18078 1.19636 0.13495 " pathEditMode="relative" rAng="0" ptsTypes="AAAAAA">
                                      <p:cBhvr>
                                        <p:cTn id="47" dur="1407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9818" y="625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0" presetClass="path" presetSubtype="0" fill="hold" grpId="0" nodeType="withEffect">
                                  <p:stCondLst>
                                    <p:cond delay="2713"/>
                                  </p:stCondLst>
                                  <p:childTnLst>
                                    <p:animMotion origin="layout" path="M -1.73472E-18 -0.00093 C 0.08945 -0.02361 0.23542 0.26597 0.33333 0.26921 C 0.43125 0.27269 0.52266 0.02616 0.5875 0.01921 C 0.65234 0.01227 0.71289 0.13495 0.77943 0.14398 C 0.84557 0.15324 0.94323 0.08958 0.98581 0.07431 C 1.02826 0.05833 1.0513 0.09792 1.0806 0.08542 " pathEditMode="relative" rAng="0" ptsTypes="AAAAAA">
                                      <p:cBhvr>
                                        <p:cTn id="49" dur="1121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023" y="13426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0" presetClass="path" presetSubtype="0" fill="hold" grpId="0" nodeType="withEffect">
                                  <p:stCondLst>
                                    <p:cond delay="2563"/>
                                  </p:stCondLst>
                                  <p:childTnLst>
                                    <p:animMotion origin="layout" path="M 4.58333E-6 0.07801 C 0.12565 0.16759 0.22526 -0.05278 0.3289 -0.02847 C 0.43138 -0.00301 0.522 0.21134 0.61679 0.22824 C 0.71158 0.24514 0.82213 0.06111 0.89765 0.07292 C 0.97343 0.08565 1.02356 0.35833 1.07005 0.30255 C 1.11627 0.24444 1.15052 0.17755 1.17682 0.07454 " pathEditMode="relative" rAng="0" ptsTypes="AAAAAA">
                                      <p:cBhvr>
                                        <p:cTn id="51" dur="1337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8841" y="6157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375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0" presetClass="path" presetSubtype="0" decel="46000" fill="hold" grpId="1" nodeType="withEffect">
                                  <p:stCondLst>
                                    <p:cond delay="2750"/>
                                  </p:stCondLst>
                                  <p:childTnLst>
                                    <p:animMotion origin="layout" path="M -0.00026 -0.0007 C -0.10885 -0.00232 -0.16679 -0.00278 -0.23528 -0.00324 C -0.30364 -0.00417 -0.42695 -0.00533 -0.6207 -0.00741 " pathEditMode="relative" rAng="0" ptsTypes="AAA">
                                      <p:cBhvr>
                                        <p:cTn id="56" dur="1125" spd="-10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029" y="-347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375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0" presetClass="path" presetSubtype="0" decel="46000" fill="hold" grpId="1" nodeType="withEffect">
                                  <p:stCondLst>
                                    <p:cond delay="2750"/>
                                  </p:stCondLst>
                                  <p:childTnLst>
                                    <p:animMotion origin="layout" path="M -0.00026 -0.00208 C -0.01758 -0.00046 -0.02682 7.40741E-7 -0.03737 0.00093 C -0.04844 0.00162 -0.06771 0.00301 -0.09831 0.00602 " pathEditMode="relative" rAng="0" ptsTypes="AAA">
                                      <p:cBhvr>
                                        <p:cTn id="61" dur="1125" spd="-100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909" y="394"/>
                                    </p:animMotion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3078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375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0" presetClass="path" presetSubtype="0" decel="46000" fill="hold" grpId="1" nodeType="withEffect">
                                  <p:stCondLst>
                                    <p:cond delay="3078"/>
                                  </p:stCondLst>
                                  <p:childTnLst>
                                    <p:animMotion origin="layout" path="M -0.00026 -0.0007 C -0.00755 -0.0007 -0.02461 0.00116 -0.04375 0.00324 C -0.06341 0.00463 0.01016 0.00069 -0.11667 0.00926 C -0.14362 0.0118 -0.67292 0.04375 -0.8069 0.05347 " pathEditMode="relative" rAng="0" ptsTypes="AAAA">
                                      <p:cBhvr>
                                        <p:cTn id="66" dur="1125" spd="-100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0339" y="2708"/>
                                    </p:animMotion>
                                  </p:childTnLst>
                                </p:cTn>
                              </p:par>
                              <p:par>
                                <p:cTn id="67" presetID="6" presetClass="emph" presetSubtype="0" fill="hold" grpId="2" nodeType="withEffect">
                                  <p:stCondLst>
                                    <p:cond delay="3078"/>
                                  </p:stCondLst>
                                  <p:childTnLst>
                                    <p:animScale>
                                      <p:cBhvr>
                                        <p:cTn id="68" dur="7" fill="hold"/>
                                        <p:tgtEl>
                                          <p:spTgt spid="32"/>
                                        </p:tgtEl>
                                      </p:cBhvr>
                                      <p:by x="300000" y="300000"/>
                                    </p:animScale>
                                  </p:childTnLst>
                                </p:cTn>
                              </p:par>
                              <p:par>
                                <p:cTn id="69" presetID="6" presetClass="emph" presetSubtype="0" decel="100000" fill="hold" grpId="3" nodeType="withEffect">
                                  <p:stCondLst>
                                    <p:cond delay="3078"/>
                                  </p:stCondLst>
                                  <p:childTnLst>
                                    <p:animScale>
                                      <p:cBhvr>
                                        <p:cTn id="70" dur="1125" fill="hold"/>
                                        <p:tgtEl>
                                          <p:spTgt spid="32"/>
                                        </p:tgtEl>
                                      </p:cBhvr>
                                      <p:by x="33000" y="33000"/>
                                    </p:animScale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3078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375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0" presetClass="path" presetSubtype="0" decel="46000" fill="hold" grpId="1" nodeType="withEffect">
                                  <p:stCondLst>
                                    <p:cond delay="3078"/>
                                  </p:stCondLst>
                                  <p:childTnLst>
                                    <p:animMotion origin="layout" path="M -0.00026 -0.00069 C -0.12344 0.02176 -0.18959 0.03079 -0.26654 0.03958 C -0.34492 0.05093 -0.48477 0.07037 -0.70521 0.1037 " pathEditMode="relative" rAng="0" ptsTypes="AAA">
                                      <p:cBhvr>
                                        <p:cTn id="75" dur="1125" spd="-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247" y="5208"/>
                                    </p:animMotion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3078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375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0" presetClass="path" presetSubtype="0" decel="46000" fill="hold" grpId="1" nodeType="withEffect">
                                  <p:stCondLst>
                                    <p:cond delay="3078"/>
                                  </p:stCondLst>
                                  <p:childTnLst>
                                    <p:animMotion origin="layout" path="M -0.00027 -0.0007 C -0.02605 0.00393 -0.03985 0.00555 -0.05599 0.0074 C -0.0724 0.00972 -0.1017 0.01365 -0.14792 0.0206 " pathEditMode="relative" rAng="0" ptsTypes="AAA">
                                      <p:cBhvr>
                                        <p:cTn id="80" dur="1125" spd="-100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383" y="1065"/>
                                    </p:animMotion>
                                  </p:childTnLst>
                                </p:cTn>
                              </p:par>
                              <p:par>
                                <p:cTn id="81" presetID="6" presetClass="emph" presetSubtype="0" fill="hold" grpId="2" nodeType="withEffect">
                                  <p:stCondLst>
                                    <p:cond delay="3078"/>
                                  </p:stCondLst>
                                  <p:childTnLst>
                                    <p:animScale>
                                      <p:cBhvr>
                                        <p:cTn id="82" dur="7" fill="hold"/>
                                        <p:tgtEl>
                                          <p:spTgt spid="99"/>
                                        </p:tgtEl>
                                      </p:cBhvr>
                                      <p:by x="300000" y="300000"/>
                                    </p:animScale>
                                  </p:childTnLst>
                                </p:cTn>
                              </p:par>
                              <p:par>
                                <p:cTn id="83" presetID="6" presetClass="emph" presetSubtype="0" decel="100000" fill="hold" grpId="3" nodeType="withEffect">
                                  <p:stCondLst>
                                    <p:cond delay="3078"/>
                                  </p:stCondLst>
                                  <p:childTnLst>
                                    <p:animScale>
                                      <p:cBhvr>
                                        <p:cTn id="84" dur="1125" fill="hold"/>
                                        <p:tgtEl>
                                          <p:spTgt spid="99"/>
                                        </p:tgtEl>
                                      </p:cBhvr>
                                      <p:by x="33000" y="33000"/>
                                    </p:animScale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3265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375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0" presetClass="path" presetSubtype="0" decel="100000" fill="hold" grpId="1" nodeType="withEffect">
                                  <p:stCondLst>
                                    <p:cond delay="3265"/>
                                  </p:stCondLst>
                                  <p:childTnLst>
                                    <p:animMotion origin="layout" path="M 1.11022E-16 2.59259E-6 C -0.01706 -0.00486 -0.0362 -0.0088 -0.0668 -0.01204 C -0.0974 -0.01528 -0.19023 -0.02014 -0.30469 -0.0206 " pathEditMode="relative" rAng="0" ptsTypes="AAA">
                                      <p:cBhvr>
                                        <p:cTn id="89" dur="1313" spd="-100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234" y="-1042"/>
                                    </p:animMotion>
                                  </p:childTnLst>
                                </p:cTn>
                              </p:par>
                              <p:par>
                                <p:cTn id="90" presetID="6" presetClass="emph" presetSubtype="0" fill="hold" grpId="2" nodeType="withEffect">
                                  <p:stCondLst>
                                    <p:cond delay="3265"/>
                                  </p:stCondLst>
                                  <p:childTnLst>
                                    <p:animScale>
                                      <p:cBhvr>
                                        <p:cTn id="91" dur="7" fill="hold"/>
                                        <p:tgtEl>
                                          <p:spTgt spid="55"/>
                                        </p:tgtEl>
                                      </p:cBhvr>
                                      <p:by x="300000" y="300000"/>
                                    </p:animScale>
                                  </p:childTnLst>
                                </p:cTn>
                              </p:par>
                              <p:par>
                                <p:cTn id="92" presetID="6" presetClass="emph" presetSubtype="0" fill="hold" grpId="3" nodeType="withEffect">
                                  <p:stCondLst>
                                    <p:cond delay="3265"/>
                                  </p:stCondLst>
                                  <p:childTnLst>
                                    <p:animScale>
                                      <p:cBhvr>
                                        <p:cTn id="93" dur="1313" fill="hold"/>
                                        <p:tgtEl>
                                          <p:spTgt spid="55"/>
                                        </p:tgtEl>
                                      </p:cBhvr>
                                      <p:by x="33000" y="33000"/>
                                    </p:animScale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3265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375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0" presetClass="path" presetSubtype="0" decel="46000" fill="hold" grpId="1" nodeType="withEffect">
                                  <p:stCondLst>
                                    <p:cond delay="3265"/>
                                  </p:stCondLst>
                                  <p:childTnLst>
                                    <p:animMotion origin="layout" path="M -3.33333E-6 3.7037E-6 C -0.05286 0.00185 -0.08424 0.00509 -0.11224 0.00694 C -0.13958 0.00879 -0.20156 0.01481 -0.29882 0.02754 " pathEditMode="relative" rAng="0" ptsTypes="AAA">
                                      <p:cBhvr>
                                        <p:cTn id="98" dur="1500" spd="-100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948" y="1366"/>
                                    </p:animMotion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264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375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0" presetClass="path" presetSubtype="0" decel="46000" fill="hold" grpId="1" nodeType="withEffect">
                                  <p:stCondLst>
                                    <p:cond delay="2640"/>
                                  </p:stCondLst>
                                  <p:childTnLst>
                                    <p:animMotion origin="layout" path="M 2.5E-6 3.46945E-18 C -0.0444 0.00532 -0.06862 0.00718 -0.09662 0.01019 C -0.125 0.01273 -0.17591 0.01713 -0.25612 0.02708 " pathEditMode="relative" rAng="0" ptsTypes="AAA">
                                      <p:cBhvr>
                                        <p:cTn id="103" dur="1313" spd="-100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812" y="1343"/>
                                    </p:animMotion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3078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375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0" presetClass="path" presetSubtype="0" decel="46000" fill="hold" grpId="1" nodeType="withEffect">
                                  <p:stCondLst>
                                    <p:cond delay="3078"/>
                                  </p:stCondLst>
                                  <p:childTnLst>
                                    <p:animMotion origin="layout" path="M -0.00013 -0.00023 C -0.06028 0.00416 -0.33086 0.03009 -0.3733 0.03333 C -0.41601 0.03657 -0.50117 0.03796 -0.74817 0.03773 " pathEditMode="relative" rAng="0" ptsTypes="AAA">
                                      <p:cBhvr>
                                        <p:cTn id="108" dur="1688" spd="-100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409" y="1898"/>
                                    </p:animMotion>
                                  </p:childTnLst>
                                </p:cTn>
                              </p:par>
                              <p:par>
                                <p:cTn id="109" presetID="6" presetClass="emph" presetSubtype="0" fill="hold" grpId="2" nodeType="withEffect">
                                  <p:stCondLst>
                                    <p:cond delay="3078"/>
                                  </p:stCondLst>
                                  <p:childTnLst>
                                    <p:animScale>
                                      <p:cBhvr>
                                        <p:cTn id="110" dur="7" fill="hold"/>
                                        <p:tgtEl>
                                          <p:spTgt spid="123"/>
                                        </p:tgtEl>
                                      </p:cBhvr>
                                      <p:by x="500000" y="500000"/>
                                    </p:animScale>
                                  </p:childTnLst>
                                </p:cTn>
                              </p:par>
                              <p:par>
                                <p:cTn id="111" presetID="6" presetClass="emph" presetSubtype="0" decel="100000" fill="hold" grpId="3" nodeType="withEffect">
                                  <p:stCondLst>
                                    <p:cond delay="3078"/>
                                  </p:stCondLst>
                                  <p:childTnLst>
                                    <p:animScale>
                                      <p:cBhvr>
                                        <p:cTn id="112" dur="1688" fill="hold"/>
                                        <p:tgtEl>
                                          <p:spTgt spid="123"/>
                                        </p:tgtEl>
                                      </p:cBhvr>
                                      <p:by x="20000" y="20000"/>
                                    </p:animScale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3445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375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0" presetClass="path" presetSubtype="0" decel="46000" fill="hold" grpId="1" nodeType="withEffect">
                                  <p:stCondLst>
                                    <p:cond delay="3445"/>
                                  </p:stCondLst>
                                  <p:childTnLst>
                                    <p:animMotion origin="layout" path="M -0.00039 -0.00069 C -0.00273 -0.00069 -0.00716 -0.00208 -0.01263 -0.00301 C -0.01797 -0.00393 -0.02683 -0.00555 -0.03295 -0.00648 C -0.0401 -0.00741 -0.1875 -0.02384 -0.22448 -0.02824 " pathEditMode="relative" rAng="0" ptsTypes="AAAA">
                                      <p:cBhvr>
                                        <p:cTn id="117" dur="1125" spd="-100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211" y="-1389"/>
                                    </p:animMotion>
                                  </p:childTnLst>
                                </p:cTn>
                              </p:par>
                              <p:par>
                                <p:cTn id="118" presetID="6" presetClass="emph" presetSubtype="0" fill="hold" grpId="2" nodeType="withEffect">
                                  <p:stCondLst>
                                    <p:cond delay="3445"/>
                                  </p:stCondLst>
                                  <p:childTnLst>
                                    <p:animScale>
                                      <p:cBhvr>
                                        <p:cTn id="119" dur="7" fill="hold"/>
                                        <p:tgtEl>
                                          <p:spTgt spid="57"/>
                                        </p:tgtEl>
                                      </p:cBhvr>
                                      <p:by x="300000" y="300000"/>
                                    </p:animScale>
                                  </p:childTnLst>
                                </p:cTn>
                              </p:par>
                              <p:par>
                                <p:cTn id="120" presetID="6" presetClass="emph" presetSubtype="0" decel="100000" fill="hold" grpId="3" nodeType="withEffect">
                                  <p:stCondLst>
                                    <p:cond delay="3445"/>
                                  </p:stCondLst>
                                  <p:childTnLst>
                                    <p:animScale>
                                      <p:cBhvr>
                                        <p:cTn id="121" dur="1125" fill="hold"/>
                                        <p:tgtEl>
                                          <p:spTgt spid="57"/>
                                        </p:tgtEl>
                                      </p:cBhvr>
                                      <p:by x="33000" y="33000"/>
                                    </p:animScale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3468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375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0" presetClass="path" presetSubtype="0" decel="46000" fill="hold" grpId="1" nodeType="withEffect">
                                  <p:stCondLst>
                                    <p:cond delay="3468"/>
                                  </p:stCondLst>
                                  <p:childTnLst>
                                    <p:animMotion origin="layout" path="M -0.00026 -0.0007 C -0.05234 0.00069 -0.08046 0.00138 -0.11302 0.00185 C -0.14635 0.00277 -0.20573 0.00393 -0.29921 0.00648 " pathEditMode="relative" rAng="0" ptsTypes="AAA">
                                      <p:cBhvr>
                                        <p:cTn id="126" dur="1125" spd="-100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948" y="347"/>
                                    </p:animMotion>
                                  </p:childTnLst>
                                </p:cTn>
                              </p:par>
                              <p:par>
                                <p:cTn id="127" presetID="6" presetClass="emph" presetSubtype="0" fill="hold" grpId="2" nodeType="withEffect">
                                  <p:stCondLst>
                                    <p:cond delay="3468"/>
                                  </p:stCondLst>
                                  <p:childTnLst>
                                    <p:animScale>
                                      <p:cBhvr>
                                        <p:cTn id="128" dur="7" fill="hold"/>
                                        <p:tgtEl>
                                          <p:spTgt spid="58"/>
                                        </p:tgtEl>
                                      </p:cBhvr>
                                      <p:by x="300000" y="300000"/>
                                    </p:animScale>
                                  </p:childTnLst>
                                </p:cTn>
                              </p:par>
                              <p:par>
                                <p:cTn id="129" presetID="6" presetClass="emph" presetSubtype="0" decel="100000" fill="hold" grpId="3" nodeType="withEffect">
                                  <p:stCondLst>
                                    <p:cond delay="3468"/>
                                  </p:stCondLst>
                                  <p:childTnLst>
                                    <p:animScale>
                                      <p:cBhvr>
                                        <p:cTn id="130" dur="1125" fill="hold"/>
                                        <p:tgtEl>
                                          <p:spTgt spid="58"/>
                                        </p:tgtEl>
                                      </p:cBhvr>
                                      <p:by x="33000" y="33000"/>
                                    </p:animScale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grpId="0" nodeType="withEffect">
                                  <p:stCondLst>
                                    <p:cond delay="3295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375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0" presetClass="path" presetSubtype="0" decel="46000" fill="hold" grpId="1" nodeType="withEffect">
                                  <p:stCondLst>
                                    <p:cond delay="3295"/>
                                  </p:stCondLst>
                                  <p:childTnLst>
                                    <p:animMotion origin="layout" path="M -0.00026 -0.0007 C -0.03424 0.00069 -0.0526 0.00116 -0.07382 0.00185 C -0.09544 0.00254 -0.13424 0.0037 -0.19518 0.00602 " pathEditMode="relative" rAng="0" ptsTypes="AAA">
                                      <p:cBhvr>
                                        <p:cTn id="135" dur="1125" spd="-100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753" y="324"/>
                                    </p:animMotion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grpId="0" nodeType="withEffect">
                                  <p:stCondLst>
                                    <p:cond delay="3295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375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0" presetClass="path" presetSubtype="0" decel="46000" fill="hold" grpId="1" nodeType="withEffect">
                                  <p:stCondLst>
                                    <p:cond delay="3295"/>
                                  </p:stCondLst>
                                  <p:childTnLst>
                                    <p:animMotion origin="layout" path="M -0.00026 -0.0007 C -0.01302 -0.00232 -0.01992 -0.00278 -0.02787 -0.00348 C -0.03594 -0.00417 -0.05052 -0.00533 -0.07331 -0.00741 " pathEditMode="relative" rAng="0" ptsTypes="AAA">
                                      <p:cBhvr>
                                        <p:cTn id="140" dur="1125" spd="-100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659" y="-347"/>
                                    </p:animMotion>
                                  </p:childTnLst>
                                </p:cTn>
                              </p:par>
                              <p:par>
                                <p:cTn id="141" presetID="10" presetClass="entr" presetSubtype="0" fill="hold" grpId="0" nodeType="withEffect">
                                  <p:stCondLst>
                                    <p:cond delay="3295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375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0" presetClass="path" presetSubtype="0" decel="46000" fill="hold" grpId="1" nodeType="withEffect">
                                  <p:stCondLst>
                                    <p:cond delay="3295"/>
                                  </p:stCondLst>
                                  <p:childTnLst>
                                    <p:animMotion origin="layout" path="M -0.00026 -0.00069 C -0.0095 -0.00231 -0.01445 -0.00277 -0.02031 -0.00347 C -0.02617 -0.00416 -0.03659 -0.00532 -0.05312 -0.0074 " pathEditMode="relative" rAng="0" ptsTypes="AAA">
                                      <p:cBhvr>
                                        <p:cTn id="145" dur="1125" spd="-100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43" y="-347"/>
                                    </p:animMotion>
                                  </p:childTnLst>
                                </p:cTn>
                              </p:par>
                              <p:par>
                                <p:cTn id="146" presetID="6" presetClass="emph" presetSubtype="0" fill="hold" grpId="2" nodeType="withEffect">
                                  <p:stCondLst>
                                    <p:cond delay="3295"/>
                                  </p:stCondLst>
                                  <p:childTnLst>
                                    <p:animScale>
                                      <p:cBhvr>
                                        <p:cTn id="147" dur="7" fill="hold"/>
                                        <p:tgtEl>
                                          <p:spTgt spid="78"/>
                                        </p:tgtEl>
                                      </p:cBhvr>
                                      <p:by x="300000" y="300000"/>
                                    </p:animScale>
                                  </p:childTnLst>
                                </p:cTn>
                              </p:par>
                              <p:par>
                                <p:cTn id="148" presetID="6" presetClass="emph" presetSubtype="0" decel="100000" fill="hold" grpId="3" nodeType="withEffect">
                                  <p:stCondLst>
                                    <p:cond delay="3295"/>
                                  </p:stCondLst>
                                  <p:childTnLst>
                                    <p:animScale>
                                      <p:cBhvr>
                                        <p:cTn id="149" dur="1125" fill="hold"/>
                                        <p:tgtEl>
                                          <p:spTgt spid="78"/>
                                        </p:tgtEl>
                                      </p:cBhvr>
                                      <p:by x="33000" y="33000"/>
                                    </p:animScale>
                                  </p:childTnLst>
                                </p:cTn>
                              </p:par>
                              <p:par>
                                <p:cTn id="150" presetID="10" presetClass="entr" presetSubtype="0" fill="hold" grpId="0" nodeType="withEffect">
                                  <p:stCondLst>
                                    <p:cond delay="352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375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0" presetClass="path" presetSubtype="0" decel="46000" fill="hold" grpId="1" nodeType="withEffect">
                                  <p:stCondLst>
                                    <p:cond delay="3520"/>
                                  </p:stCondLst>
                                  <p:childTnLst>
                                    <p:animMotion origin="layout" path="M 7.03105E-17 4.44444E-6 C -0.05299 0.00463 -0.05872 0.00925 -0.07357 0.0074 C -0.08854 0.00532 -0.12109 0.00138 -0.17448 -0.0095 " pathEditMode="relative" rAng="0" ptsTypes="AAA">
                                      <p:cBhvr>
                                        <p:cTn id="154" dur="1125" spd="-100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24" y="-93"/>
                                    </p:animMotion>
                                  </p:childTnLst>
                                </p:cTn>
                              </p:par>
                              <p:par>
                                <p:cTn id="155" presetID="10" presetClass="entr" presetSubtype="0" fill="hold" grpId="0" nodeType="withEffect">
                                  <p:stCondLst>
                                    <p:cond delay="352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375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0" presetClass="path" presetSubtype="0" decel="46000" fill="hold" grpId="1" nodeType="withEffect">
                                  <p:stCondLst>
                                    <p:cond delay="3520"/>
                                  </p:stCondLst>
                                  <p:childTnLst>
                                    <p:animMotion origin="layout" path="M -0.00026 -0.00069 C -0.0013 -0.00139 -0.00404 -0.00139 -0.00664 -0.00139 C -0.00873 -0.00162 -0.01276 -0.00162 -0.01589 -0.00278 C -0.01966 -0.00278 -0.03919 -0.00486 -0.04675 -0.00555 " pathEditMode="relative" rAng="0" ptsTypes="AAAA">
                                      <p:cBhvr>
                                        <p:cTn id="159" dur="1125" spd="-100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31" y="-255"/>
                                    </p:animMotion>
                                  </p:childTnLst>
                                </p:cTn>
                              </p:par>
                              <p:par>
                                <p:cTn id="160" presetID="6" presetClass="emph" presetSubtype="0" fill="hold" grpId="2" nodeType="withEffect">
                                  <p:stCondLst>
                                    <p:cond delay="3520"/>
                                  </p:stCondLst>
                                  <p:childTnLst>
                                    <p:animScale>
                                      <p:cBhvr>
                                        <p:cTn id="161" dur="7" fill="hold"/>
                                        <p:tgtEl>
                                          <p:spTgt spid="56"/>
                                        </p:tgtEl>
                                      </p:cBhvr>
                                      <p:by x="300000" y="300000"/>
                                    </p:animScale>
                                  </p:childTnLst>
                                </p:cTn>
                              </p:par>
                              <p:par>
                                <p:cTn id="162" presetID="6" presetClass="emph" presetSubtype="0" decel="100000" fill="hold" grpId="3" nodeType="withEffect">
                                  <p:stCondLst>
                                    <p:cond delay="3520"/>
                                  </p:stCondLst>
                                  <p:childTnLst>
                                    <p:animScale>
                                      <p:cBhvr>
                                        <p:cTn id="163" dur="1125" fill="hold"/>
                                        <p:tgtEl>
                                          <p:spTgt spid="56"/>
                                        </p:tgtEl>
                                      </p:cBhvr>
                                      <p:by x="33000" y="33000"/>
                                    </p:animScale>
                                  </p:childTnLst>
                                </p:cTn>
                              </p:par>
                              <p:par>
                                <p:cTn id="164" presetID="10" presetClass="entr" presetSubtype="0" fill="hold" grpId="0" nodeType="withEffect">
                                  <p:stCondLst>
                                    <p:cond delay="3453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375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0" presetClass="path" presetSubtype="0" decel="46000" fill="hold" grpId="1" nodeType="withEffect">
                                  <p:stCondLst>
                                    <p:cond delay="3453"/>
                                  </p:stCondLst>
                                  <p:childTnLst>
                                    <p:animMotion origin="layout" path="M -0.00026 -0.0007 C -0.0069 -0.0007 -0.02434 0.01504 -0.04049 0.02268 C -0.05716 0.0294 -0.07447 0.03565 -0.0996 0.0412 C -0.12434 0.04629 -0.12942 0.03171 -0.17734 0.04491 " pathEditMode="relative" rAng="0" ptsTypes="AAAA">
                                      <p:cBhvr>
                                        <p:cTn id="168" dur="1125" spd="-100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854" y="2269"/>
                                    </p:animMotion>
                                  </p:childTnLst>
                                </p:cTn>
                              </p:par>
                              <p:par>
                                <p:cTn id="169" presetID="10" presetClass="entr" presetSubtype="0" fill="hold" grpId="0" nodeType="withEffect">
                                  <p:stCondLst>
                                    <p:cond delay="3265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375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0" presetClass="path" presetSubtype="0" decel="46000" fill="hold" grpId="1" nodeType="withEffect">
                                  <p:stCondLst>
                                    <p:cond delay="3265"/>
                                  </p:stCondLst>
                                  <p:childTnLst>
                                    <p:animMotion origin="layout" path="M -0.00026 -0.0007 C -0.02617 -0.00394 -0.03034 -0.00394 -0.04701 -0.0088 C -0.06458 -0.01505 -0.075 -0.02153 -0.10169 -0.03727 " pathEditMode="relative" rAng="0" ptsTypes="AAA">
                                      <p:cBhvr>
                                        <p:cTn id="173" dur="1125" spd="-100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78" y="-1829"/>
                                    </p:animMotion>
                                  </p:childTnLst>
                                </p:cTn>
                              </p:par>
                              <p:par>
                                <p:cTn id="174" presetID="10" presetClass="entr" presetSubtype="0" fill="hold" grpId="0" nodeType="withEffect">
                                  <p:stCondLst>
                                    <p:cond delay="2703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" dur="375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0" presetClass="path" presetSubtype="0" decel="46000" fill="hold" grpId="1" nodeType="withEffect">
                                  <p:stCondLst>
                                    <p:cond delay="2703"/>
                                  </p:stCondLst>
                                  <p:childTnLst>
                                    <p:animMotion origin="layout" path="M -0.00026 -0.0007 C -0.01172 -0.00232 -0.01784 -0.00278 -0.02487 -0.00347 C -0.03216 -0.00417 -0.04518 -0.00533 -0.06549 -0.00741 " pathEditMode="relative" rAng="0" ptsTypes="AAA">
                                      <p:cBhvr>
                                        <p:cTn id="178" dur="1125" spd="-100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68" y="-347"/>
                                    </p:animMotion>
                                  </p:childTnLst>
                                </p:cTn>
                              </p:par>
                              <p:par>
                                <p:cTn id="179" presetID="10" presetClass="entr" presetSubtype="0" fill="hold" grpId="0" nodeType="withEffect">
                                  <p:stCondLst>
                                    <p:cond delay="289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375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0" presetClass="path" presetSubtype="0" decel="46000" fill="hold" grpId="1" nodeType="withEffect">
                                  <p:stCondLst>
                                    <p:cond delay="2890"/>
                                  </p:stCondLst>
                                  <p:childTnLst>
                                    <p:animMotion origin="layout" path="M -0.00026 -0.00069 C -0.01159 0.00232 -0.01771 0.00325 -0.02487 0.0044 C -0.03216 0.00602 -0.04505 0.00857 -0.06537 0.0132 " pathEditMode="relative" rAng="0" ptsTypes="AAA">
                                      <p:cBhvr>
                                        <p:cTn id="183" dur="1125" spd="-100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55" y="694"/>
                                    </p:animMotion>
                                  </p:childTnLst>
                                </p:cTn>
                              </p:par>
                              <p:par>
                                <p:cTn id="184" presetID="6" presetClass="emph" presetSubtype="0" fill="hold" grpId="2" nodeType="withEffect">
                                  <p:stCondLst>
                                    <p:cond delay="3265"/>
                                  </p:stCondLst>
                                  <p:childTnLst>
                                    <p:animScale>
                                      <p:cBhvr>
                                        <p:cTn id="185" dur="7" fill="hold"/>
                                        <p:tgtEl>
                                          <p:spTgt spid="72"/>
                                        </p:tgtEl>
                                      </p:cBhvr>
                                      <p:by x="300000" y="300000"/>
                                    </p:animScale>
                                  </p:childTnLst>
                                </p:cTn>
                              </p:par>
                              <p:par>
                                <p:cTn id="186" presetID="6" presetClass="emph" presetSubtype="0" decel="100000" fill="hold" grpId="3" nodeType="withEffect">
                                  <p:stCondLst>
                                    <p:cond delay="3265"/>
                                  </p:stCondLst>
                                  <p:childTnLst>
                                    <p:animScale>
                                      <p:cBhvr>
                                        <p:cTn id="187" dur="1125" fill="hold"/>
                                        <p:tgtEl>
                                          <p:spTgt spid="72"/>
                                        </p:tgtEl>
                                      </p:cBhvr>
                                      <p:by x="33000" y="33000"/>
                                    </p:animScale>
                                  </p:childTnLst>
                                </p:cTn>
                              </p:par>
                              <p:par>
                                <p:cTn id="188" presetID="10" presetClass="entr" presetSubtype="0" fill="hold" grpId="0" nodeType="withEffect">
                                  <p:stCondLst>
                                    <p:cond delay="314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0" dur="375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0" presetClass="path" presetSubtype="0" decel="46000" fill="hold" grpId="1" nodeType="withEffect">
                                  <p:stCondLst>
                                    <p:cond delay="3140"/>
                                  </p:stCondLst>
                                  <p:childTnLst>
                                    <p:animMotion origin="layout" path="M -0.00026 -0.00069 C -0.04597 0.00996 -0.07318 0.02986 -0.0974 0.04005 C -0.12123 0.04977 -0.17526 0.08172 -0.25938 0.15 " pathEditMode="relative" rAng="0" ptsTypes="AAA">
                                      <p:cBhvr>
                                        <p:cTn id="192" dur="1000" spd="-100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956" y="7523"/>
                                    </p:animMotion>
                                  </p:childTnLst>
                                </p:cTn>
                              </p:par>
                              <p:par>
                                <p:cTn id="193" presetID="6" presetClass="emph" presetSubtype="0" fill="hold" grpId="2" nodeType="withEffect">
                                  <p:stCondLst>
                                    <p:cond delay="3140"/>
                                  </p:stCondLst>
                                  <p:childTnLst>
                                    <p:animScale>
                                      <p:cBhvr>
                                        <p:cTn id="194" dur="7" fill="hold"/>
                                        <p:tgtEl>
                                          <p:spTgt spid="122"/>
                                        </p:tgtEl>
                                      </p:cBhvr>
                                      <p:by x="500000" y="500000"/>
                                    </p:animScale>
                                  </p:childTnLst>
                                </p:cTn>
                              </p:par>
                              <p:par>
                                <p:cTn id="195" presetID="6" presetClass="emph" presetSubtype="0" decel="100000" fill="hold" grpId="3" nodeType="withEffect">
                                  <p:stCondLst>
                                    <p:cond delay="3140"/>
                                  </p:stCondLst>
                                  <p:childTnLst>
                                    <p:animScale>
                                      <p:cBhvr>
                                        <p:cTn id="196" dur="1000" fill="hold"/>
                                        <p:tgtEl>
                                          <p:spTgt spid="122"/>
                                        </p:tgtEl>
                                      </p:cBhvr>
                                      <p:by x="20000" y="20000"/>
                                    </p:animScale>
                                  </p:childTnLst>
                                </p:cTn>
                              </p:par>
                              <p:par>
                                <p:cTn id="197" presetID="10" presetClass="entr" presetSubtype="0" fill="hold" grpId="0" nodeType="withEffect">
                                  <p:stCondLst>
                                    <p:cond delay="3265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375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0" presetClass="path" presetSubtype="0" decel="100000" fill="hold" grpId="1" nodeType="withEffect">
                                  <p:stCondLst>
                                    <p:cond delay="3265"/>
                                  </p:stCondLst>
                                  <p:childTnLst>
                                    <p:animMotion origin="layout" path="M 3.95833E-6 0.00417 C -0.03829 0.00139 -0.23086 0.00856 -0.25677 0.00995 C -0.28282 0.01111 -0.5375 0.01852 -0.703 0.02106 " pathEditMode="relative" rAng="0" ptsTypes="AAA">
                                      <p:cBhvr>
                                        <p:cTn id="201" dur="1688" spd="-100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156" y="810"/>
                                    </p:animMotion>
                                  </p:childTnLst>
                                </p:cTn>
                              </p:par>
                              <p:par>
                                <p:cTn id="202" presetID="6" presetClass="emph" presetSubtype="0" fill="hold" grpId="2" nodeType="withEffect">
                                  <p:stCondLst>
                                    <p:cond delay="3265"/>
                                  </p:stCondLst>
                                  <p:childTnLst>
                                    <p:animScale>
                                      <p:cBhvr>
                                        <p:cTn id="203" dur="7" fill="hold"/>
                                        <p:tgtEl>
                                          <p:spTgt spid="124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204" presetID="6" presetClass="emph" presetSubtype="0" decel="100000" fill="hold" grpId="3" nodeType="withEffect">
                                  <p:stCondLst>
                                    <p:cond delay="3265"/>
                                  </p:stCondLst>
                                  <p:childTnLst>
                                    <p:animScale>
                                      <p:cBhvr>
                                        <p:cTn id="205" dur="1688" fill="hold"/>
                                        <p:tgtEl>
                                          <p:spTgt spid="124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206" presetID="10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8" dur="2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1" dur="1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2" dur="1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3" dur="1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4" grpId="0"/>
      <p:bldP spid="4" grpId="1"/>
      <p:bldP spid="5" grpId="0"/>
      <p:bldP spid="5" grpId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5" grpId="0" animBg="1"/>
      <p:bldP spid="25" grpId="1" animBg="1"/>
      <p:bldP spid="31" grpId="0" animBg="1"/>
      <p:bldP spid="31" grpId="1" animBg="1"/>
      <p:bldP spid="32" grpId="0" animBg="1"/>
      <p:bldP spid="32" grpId="1" animBg="1"/>
      <p:bldP spid="32" grpId="2" animBg="1"/>
      <p:bldP spid="32" grpId="3" animBg="1"/>
      <p:bldP spid="38" grpId="0" animBg="1"/>
      <p:bldP spid="38" grpId="1" animBg="1"/>
      <p:bldP spid="55" grpId="0" animBg="1"/>
      <p:bldP spid="55" grpId="1" animBg="1"/>
      <p:bldP spid="55" grpId="2" animBg="1"/>
      <p:bldP spid="55" grpId="3" animBg="1"/>
      <p:bldP spid="56" grpId="0" animBg="1"/>
      <p:bldP spid="56" grpId="1" animBg="1"/>
      <p:bldP spid="56" grpId="2" animBg="1"/>
      <p:bldP spid="56" grpId="3" animBg="1"/>
      <p:bldP spid="57" grpId="0" animBg="1"/>
      <p:bldP spid="57" grpId="1" animBg="1"/>
      <p:bldP spid="57" grpId="2" animBg="1"/>
      <p:bldP spid="57" grpId="3" animBg="1"/>
      <p:bldP spid="58" grpId="0" animBg="1"/>
      <p:bldP spid="58" grpId="1" animBg="1"/>
      <p:bldP spid="58" grpId="2" animBg="1"/>
      <p:bldP spid="58" grpId="3" animBg="1"/>
      <p:bldP spid="66" grpId="0" animBg="1"/>
      <p:bldP spid="66" grpId="1" animBg="1"/>
      <p:bldP spid="72" grpId="0" animBg="1"/>
      <p:bldP spid="72" grpId="1" animBg="1"/>
      <p:bldP spid="72" grpId="2" animBg="1"/>
      <p:bldP spid="72" grpId="3" animBg="1"/>
      <p:bldP spid="78" grpId="0" animBg="1"/>
      <p:bldP spid="78" grpId="1" animBg="1"/>
      <p:bldP spid="78" grpId="2" animBg="1"/>
      <p:bldP spid="78" grpId="3" animBg="1"/>
      <p:bldP spid="81" grpId="0" animBg="1"/>
      <p:bldP spid="81" grpId="1" animBg="1"/>
      <p:bldP spid="89" grpId="0" animBg="1"/>
      <p:bldP spid="89" grpId="1" animBg="1"/>
      <p:bldP spid="94" grpId="0" animBg="1"/>
      <p:bldP spid="94" grpId="1" animBg="1"/>
      <p:bldP spid="95" grpId="0" animBg="1"/>
      <p:bldP spid="95" grpId="1" animBg="1"/>
      <p:bldP spid="97" grpId="0" animBg="1"/>
      <p:bldP spid="97" grpId="1" animBg="1"/>
      <p:bldP spid="99" grpId="0" animBg="1"/>
      <p:bldP spid="99" grpId="1" animBg="1"/>
      <p:bldP spid="99" grpId="2" animBg="1"/>
      <p:bldP spid="99" grpId="3" animBg="1"/>
      <p:bldP spid="117" grpId="0" animBg="1"/>
      <p:bldP spid="117" grpId="1" animBg="1"/>
      <p:bldP spid="122" grpId="0" animBg="1"/>
      <p:bldP spid="122" grpId="1" animBg="1"/>
      <p:bldP spid="122" grpId="2" animBg="1"/>
      <p:bldP spid="122" grpId="3" animBg="1"/>
      <p:bldP spid="123" grpId="0" animBg="1"/>
      <p:bldP spid="123" grpId="1" animBg="1"/>
      <p:bldP spid="123" grpId="2" animBg="1"/>
      <p:bldP spid="123" grpId="3" animBg="1"/>
      <p:bldP spid="124" grpId="0" animBg="1"/>
      <p:bldP spid="124" grpId="1" animBg="1"/>
      <p:bldP spid="124" grpId="2" animBg="1"/>
      <p:bldP spid="124" grpId="3" animBg="1"/>
      <p:bldP spid="126" grpId="0" animBg="1"/>
      <p:bldP spid="126" grpId="1" animBg="1"/>
      <p:bldP spid="129" grpId="0"/>
      <p:bldP spid="129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_椭圆 1"/>
          <p:cNvSpPr/>
          <p:nvPr>
            <p:custDataLst>
              <p:tags r:id="rId1"/>
            </p:custDataLst>
          </p:nvPr>
        </p:nvSpPr>
        <p:spPr>
          <a:xfrm>
            <a:off x="8719933" y="2964947"/>
            <a:ext cx="161522" cy="161522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" name="PA_椭圆 2"/>
          <p:cNvSpPr/>
          <p:nvPr>
            <p:custDataLst>
              <p:tags r:id="rId2"/>
            </p:custDataLst>
          </p:nvPr>
        </p:nvSpPr>
        <p:spPr>
          <a:xfrm>
            <a:off x="4431471" y="4993755"/>
            <a:ext cx="195664" cy="195664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" name="PA_椭圆 3"/>
          <p:cNvSpPr/>
          <p:nvPr>
            <p:custDataLst>
              <p:tags r:id="rId3"/>
            </p:custDataLst>
          </p:nvPr>
        </p:nvSpPr>
        <p:spPr>
          <a:xfrm>
            <a:off x="6934275" y="1619492"/>
            <a:ext cx="187841" cy="187841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" name="PA_椭圆 4"/>
          <p:cNvSpPr/>
          <p:nvPr>
            <p:custDataLst>
              <p:tags r:id="rId4"/>
            </p:custDataLst>
          </p:nvPr>
        </p:nvSpPr>
        <p:spPr>
          <a:xfrm>
            <a:off x="8423922" y="2138152"/>
            <a:ext cx="187841" cy="187841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" name="PA_椭圆 5"/>
          <p:cNvSpPr/>
          <p:nvPr>
            <p:custDataLst>
              <p:tags r:id="rId5"/>
            </p:custDataLst>
          </p:nvPr>
        </p:nvSpPr>
        <p:spPr>
          <a:xfrm>
            <a:off x="5829407" y="5228124"/>
            <a:ext cx="178397" cy="178397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" name="PA_椭圆 6"/>
          <p:cNvSpPr/>
          <p:nvPr>
            <p:custDataLst>
              <p:tags r:id="rId6"/>
            </p:custDataLst>
          </p:nvPr>
        </p:nvSpPr>
        <p:spPr>
          <a:xfrm>
            <a:off x="3433472" y="3210188"/>
            <a:ext cx="167712" cy="167712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" name="PA_椭圆 7"/>
          <p:cNvSpPr/>
          <p:nvPr>
            <p:custDataLst>
              <p:tags r:id="rId7"/>
            </p:custDataLst>
          </p:nvPr>
        </p:nvSpPr>
        <p:spPr>
          <a:xfrm>
            <a:off x="4635947" y="4405135"/>
            <a:ext cx="168005" cy="168005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" name="PA_椭圆 8"/>
          <p:cNvSpPr/>
          <p:nvPr>
            <p:custDataLst>
              <p:tags r:id="rId8"/>
            </p:custDataLst>
          </p:nvPr>
        </p:nvSpPr>
        <p:spPr>
          <a:xfrm>
            <a:off x="5044733" y="2544004"/>
            <a:ext cx="111806" cy="11180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" name="PA_椭圆 9"/>
          <p:cNvSpPr/>
          <p:nvPr>
            <p:custDataLst>
              <p:tags r:id="rId9"/>
            </p:custDataLst>
          </p:nvPr>
        </p:nvSpPr>
        <p:spPr>
          <a:xfrm>
            <a:off x="4967953" y="2629294"/>
            <a:ext cx="148347" cy="148347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" name="PA_椭圆 10"/>
          <p:cNvSpPr/>
          <p:nvPr>
            <p:custDataLst>
              <p:tags r:id="rId10"/>
            </p:custDataLst>
          </p:nvPr>
        </p:nvSpPr>
        <p:spPr>
          <a:xfrm>
            <a:off x="4056752" y="2043102"/>
            <a:ext cx="148347" cy="148347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2" name="PA_椭圆 11"/>
          <p:cNvSpPr/>
          <p:nvPr>
            <p:custDataLst>
              <p:tags r:id="rId11"/>
            </p:custDataLst>
          </p:nvPr>
        </p:nvSpPr>
        <p:spPr>
          <a:xfrm>
            <a:off x="6018255" y="2428091"/>
            <a:ext cx="148347" cy="148347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PA_椭圆 12"/>
          <p:cNvSpPr/>
          <p:nvPr>
            <p:custDataLst>
              <p:tags r:id="rId12"/>
            </p:custDataLst>
          </p:nvPr>
        </p:nvSpPr>
        <p:spPr>
          <a:xfrm>
            <a:off x="8512836" y="2498983"/>
            <a:ext cx="111806" cy="11180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4" name="PA_椭圆 13"/>
          <p:cNvSpPr/>
          <p:nvPr>
            <p:custDataLst>
              <p:tags r:id="rId13"/>
            </p:custDataLst>
          </p:nvPr>
        </p:nvSpPr>
        <p:spPr>
          <a:xfrm>
            <a:off x="6311426" y="2976558"/>
            <a:ext cx="148347" cy="148347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5" name="PA_椭圆 14"/>
          <p:cNvSpPr/>
          <p:nvPr>
            <p:custDataLst>
              <p:tags r:id="rId14"/>
            </p:custDataLst>
          </p:nvPr>
        </p:nvSpPr>
        <p:spPr>
          <a:xfrm>
            <a:off x="7956922" y="3314230"/>
            <a:ext cx="148347" cy="148347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" name="PA_椭圆 15"/>
          <p:cNvSpPr/>
          <p:nvPr>
            <p:custDataLst>
              <p:tags r:id="rId15"/>
            </p:custDataLst>
          </p:nvPr>
        </p:nvSpPr>
        <p:spPr>
          <a:xfrm>
            <a:off x="7326256" y="4924782"/>
            <a:ext cx="148347" cy="148347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7" name="PA_椭圆 16"/>
          <p:cNvSpPr/>
          <p:nvPr>
            <p:custDataLst>
              <p:tags r:id="rId16"/>
            </p:custDataLst>
          </p:nvPr>
        </p:nvSpPr>
        <p:spPr>
          <a:xfrm>
            <a:off x="6166882" y="4071254"/>
            <a:ext cx="148347" cy="148347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8" name="PA_椭圆 17"/>
          <p:cNvSpPr/>
          <p:nvPr>
            <p:custDataLst>
              <p:tags r:id="rId17"/>
            </p:custDataLst>
          </p:nvPr>
        </p:nvSpPr>
        <p:spPr>
          <a:xfrm>
            <a:off x="7780133" y="4360341"/>
            <a:ext cx="148347" cy="148347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9" name="PA_椭圆 18"/>
          <p:cNvSpPr/>
          <p:nvPr>
            <p:custDataLst>
              <p:tags r:id="rId18"/>
            </p:custDataLst>
          </p:nvPr>
        </p:nvSpPr>
        <p:spPr>
          <a:xfrm>
            <a:off x="8505640" y="3395846"/>
            <a:ext cx="148347" cy="148347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0" name="PA_椭圆 19"/>
          <p:cNvSpPr/>
          <p:nvPr>
            <p:custDataLst>
              <p:tags r:id="rId19"/>
            </p:custDataLst>
          </p:nvPr>
        </p:nvSpPr>
        <p:spPr>
          <a:xfrm>
            <a:off x="9422667" y="2773837"/>
            <a:ext cx="148347" cy="148347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1" name="PA_椭圆 20"/>
          <p:cNvSpPr/>
          <p:nvPr>
            <p:custDataLst>
              <p:tags r:id="rId20"/>
            </p:custDataLst>
          </p:nvPr>
        </p:nvSpPr>
        <p:spPr>
          <a:xfrm>
            <a:off x="8736452" y="3223560"/>
            <a:ext cx="122988" cy="11180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" name="PA_椭圆 21"/>
          <p:cNvSpPr/>
          <p:nvPr>
            <p:custDataLst>
              <p:tags r:id="rId21"/>
            </p:custDataLst>
          </p:nvPr>
        </p:nvSpPr>
        <p:spPr>
          <a:xfrm>
            <a:off x="7454452" y="3223117"/>
            <a:ext cx="148347" cy="148347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3" name="PA_椭圆 22"/>
          <p:cNvSpPr/>
          <p:nvPr>
            <p:custDataLst>
              <p:tags r:id="rId22"/>
            </p:custDataLst>
          </p:nvPr>
        </p:nvSpPr>
        <p:spPr>
          <a:xfrm>
            <a:off x="8703451" y="2515068"/>
            <a:ext cx="148347" cy="148347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4" name="PA_椭圆 23"/>
          <p:cNvSpPr/>
          <p:nvPr>
            <p:custDataLst>
              <p:tags r:id="rId23"/>
            </p:custDataLst>
          </p:nvPr>
        </p:nvSpPr>
        <p:spPr>
          <a:xfrm>
            <a:off x="7445082" y="3659032"/>
            <a:ext cx="148347" cy="148347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5" name="PA_椭圆 24"/>
          <p:cNvSpPr/>
          <p:nvPr>
            <p:custDataLst>
              <p:tags r:id="rId24"/>
            </p:custDataLst>
          </p:nvPr>
        </p:nvSpPr>
        <p:spPr>
          <a:xfrm>
            <a:off x="7568251" y="2322952"/>
            <a:ext cx="148347" cy="148347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6" name="PA_椭圆 25"/>
          <p:cNvSpPr/>
          <p:nvPr>
            <p:custDataLst>
              <p:tags r:id="rId25"/>
            </p:custDataLst>
          </p:nvPr>
        </p:nvSpPr>
        <p:spPr>
          <a:xfrm>
            <a:off x="6850975" y="3271404"/>
            <a:ext cx="139759" cy="139759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7" name="PA_椭圆 26"/>
          <p:cNvSpPr/>
          <p:nvPr>
            <p:custDataLst>
              <p:tags r:id="rId26"/>
            </p:custDataLst>
          </p:nvPr>
        </p:nvSpPr>
        <p:spPr>
          <a:xfrm>
            <a:off x="7920787" y="2203060"/>
            <a:ext cx="148347" cy="148347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8" name="PA_椭圆 27"/>
          <p:cNvSpPr/>
          <p:nvPr>
            <p:custDataLst>
              <p:tags r:id="rId27"/>
            </p:custDataLst>
          </p:nvPr>
        </p:nvSpPr>
        <p:spPr>
          <a:xfrm>
            <a:off x="6740541" y="2343637"/>
            <a:ext cx="148347" cy="148347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9" name="PA_椭圆 28"/>
          <p:cNvSpPr/>
          <p:nvPr>
            <p:custDataLst>
              <p:tags r:id="rId28"/>
            </p:custDataLst>
          </p:nvPr>
        </p:nvSpPr>
        <p:spPr>
          <a:xfrm>
            <a:off x="4310587" y="2734197"/>
            <a:ext cx="148347" cy="148347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0" name="PA_椭圆 29"/>
          <p:cNvSpPr/>
          <p:nvPr>
            <p:custDataLst>
              <p:tags r:id="rId29"/>
            </p:custDataLst>
          </p:nvPr>
        </p:nvSpPr>
        <p:spPr>
          <a:xfrm>
            <a:off x="5020504" y="3782167"/>
            <a:ext cx="148347" cy="148347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1" name="PA_椭圆 30"/>
          <p:cNvSpPr/>
          <p:nvPr>
            <p:custDataLst>
              <p:tags r:id="rId30"/>
            </p:custDataLst>
          </p:nvPr>
        </p:nvSpPr>
        <p:spPr>
          <a:xfrm>
            <a:off x="4168969" y="3411653"/>
            <a:ext cx="148347" cy="148347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2" name="PA_椭圆 31"/>
          <p:cNvSpPr/>
          <p:nvPr>
            <p:custDataLst>
              <p:tags r:id="rId31"/>
            </p:custDataLst>
          </p:nvPr>
        </p:nvSpPr>
        <p:spPr>
          <a:xfrm>
            <a:off x="5064329" y="3387928"/>
            <a:ext cx="148347" cy="148347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3" name="PA_椭圆 32"/>
          <p:cNvSpPr/>
          <p:nvPr>
            <p:custDataLst>
              <p:tags r:id="rId32"/>
            </p:custDataLst>
          </p:nvPr>
        </p:nvSpPr>
        <p:spPr>
          <a:xfrm>
            <a:off x="5353416" y="1913973"/>
            <a:ext cx="148347" cy="148347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4" name="PA_椭圆 33"/>
          <p:cNvSpPr/>
          <p:nvPr>
            <p:custDataLst>
              <p:tags r:id="rId33"/>
            </p:custDataLst>
          </p:nvPr>
        </p:nvSpPr>
        <p:spPr>
          <a:xfrm>
            <a:off x="3462022" y="4589591"/>
            <a:ext cx="148347" cy="148347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5" name="PA_椭圆 34"/>
          <p:cNvSpPr/>
          <p:nvPr>
            <p:custDataLst>
              <p:tags r:id="rId34"/>
            </p:custDataLst>
          </p:nvPr>
        </p:nvSpPr>
        <p:spPr>
          <a:xfrm>
            <a:off x="8685024" y="3360935"/>
            <a:ext cx="134168" cy="134168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6" name="PA_椭圆 35"/>
          <p:cNvSpPr/>
          <p:nvPr>
            <p:custDataLst>
              <p:tags r:id="rId35"/>
            </p:custDataLst>
          </p:nvPr>
        </p:nvSpPr>
        <p:spPr>
          <a:xfrm>
            <a:off x="7231954" y="3824702"/>
            <a:ext cx="148347" cy="148347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 spd="slow" advTm="2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42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1.48148E-6 L -0.0582 -0.01736 " pathEditMode="relative" rAng="0" ptsTypes="AA">
                                      <p:cBhvr>
                                        <p:cTn id="76" dur="125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17" y="-880"/>
                                    </p:animMotion>
                                  </p:childTnLst>
                                </p:cTn>
                              </p:par>
                              <p:par>
                                <p:cTn id="77" presetID="42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1.11111E-6 L 0.02227 -0.04097 " pathEditMode="relative" rAng="0" ptsTypes="AA">
                                      <p:cBhvr>
                                        <p:cTn id="78" dur="125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07" y="-2060"/>
                                    </p:animMotion>
                                  </p:childTnLst>
                                </p:cTn>
                              </p:par>
                              <p:par>
                                <p:cTn id="79" presetID="42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1.48148E-6 L -0.00495 0.10231 " pathEditMode="relative" rAng="0" ptsTypes="AA">
                                      <p:cBhvr>
                                        <p:cTn id="80" dur="125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7" y="5116"/>
                                    </p:animMotion>
                                  </p:childTnLst>
                                </p:cTn>
                              </p:par>
                              <p:par>
                                <p:cTn id="81" presetID="42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2.96296E-6 L -0.04857 0.08473 " pathEditMode="relative" rAng="0" ptsTypes="AA">
                                      <p:cBhvr>
                                        <p:cTn id="82" dur="125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35" y="4236"/>
                                    </p:animMotion>
                                  </p:childTnLst>
                                </p:cTn>
                              </p:par>
                              <p:par>
                                <p:cTn id="83" presetID="42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1.48148E-6 L 0.01471 -0.09676 " pathEditMode="relative" rAng="0" ptsTypes="AA">
                                      <p:cBhvr>
                                        <p:cTn id="84" dur="125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9" y="-4838"/>
                                    </p:animMotion>
                                  </p:childTnLst>
                                </p:cTn>
                              </p:par>
                              <p:par>
                                <p:cTn id="85" presetID="42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4.07407E-6 L 0.09284 -0.00671 " pathEditMode="relative" rAng="0" ptsTypes="AA">
                                      <p:cBhvr>
                                        <p:cTn id="86" dur="125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35" y="-347"/>
                                    </p:animMotion>
                                  </p:childTnLst>
                                </p:cTn>
                              </p:par>
                              <p:par>
                                <p:cTn id="87" presetID="42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3.7037E-7 L 0.06497 -0.04306 " pathEditMode="relative" rAng="0" ptsTypes="AA">
                                      <p:cBhvr>
                                        <p:cTn id="88" dur="125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42" y="-2153"/>
                                    </p:animMotion>
                                  </p:childTnLst>
                                </p:cTn>
                              </p:par>
                              <p:par>
                                <p:cTn id="89" presetID="42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3.33333E-6 L 0.03633 0.01944 " pathEditMode="relative" rAng="0" ptsTypes="AA">
                                      <p:cBhvr>
                                        <p:cTn id="90" dur="125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10" y="972"/>
                                    </p:animMotion>
                                  </p:childTnLst>
                                </p:cTn>
                              </p:par>
                              <p:par>
                                <p:cTn id="91" presetID="42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2.96296E-6 L 0.04258 0.00695 " pathEditMode="relative" rAng="0" ptsTypes="AA">
                                      <p:cBhvr>
                                        <p:cTn id="92" dur="125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2" y="347"/>
                                    </p:animMotion>
                                  </p:childTnLst>
                                </p:cTn>
                              </p:par>
                              <p:par>
                                <p:cTn id="93" presetID="42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4.81481E-6 L 0.0681 0.08125 " pathEditMode="relative" rAng="0" ptsTypes="AA">
                                      <p:cBhvr>
                                        <p:cTn id="94" dur="125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98" y="4051"/>
                                    </p:animMotion>
                                  </p:childTnLst>
                                </p:cTn>
                              </p:par>
                              <p:par>
                                <p:cTn id="95" presetID="42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4.81481E-6 L 0.01797 0.07871 " pathEditMode="relative" rAng="0" ptsTypes="AA">
                                      <p:cBhvr>
                                        <p:cTn id="96" dur="125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98" y="3935"/>
                                    </p:animMotion>
                                  </p:childTnLst>
                                </p:cTn>
                              </p:par>
                              <p:par>
                                <p:cTn id="97" presetID="42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3.7037E-6 L -0.04127 0.05047 " pathEditMode="relative" rAng="0" ptsTypes="AA">
                                      <p:cBhvr>
                                        <p:cTn id="98" dur="125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70" y="2523"/>
                                    </p:animMotion>
                                  </p:childTnLst>
                                </p:cTn>
                              </p:par>
                              <p:par>
                                <p:cTn id="99" presetID="42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4.07407E-6 L -0.00352 0.06111 " pathEditMode="relative" rAng="0" ptsTypes="AA">
                                      <p:cBhvr>
                                        <p:cTn id="100" dur="1250" spd="-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2" y="3056"/>
                                    </p:animMotion>
                                  </p:childTnLst>
                                </p:cTn>
                              </p:par>
                              <p:par>
                                <p:cTn id="101" presetID="42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1.48148E-6 L -0.04648 0.01366 " pathEditMode="relative" rAng="0" ptsTypes="AA">
                                      <p:cBhvr>
                                        <p:cTn id="102" dur="125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31" y="671"/>
                                    </p:animMotion>
                                  </p:childTnLst>
                                </p:cTn>
                              </p:par>
                              <p:par>
                                <p:cTn id="103" presetID="42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4.81481E-6 L -0.03711 -0.12454 " pathEditMode="relative" rAng="0" ptsTypes="AA">
                                      <p:cBhvr>
                                        <p:cTn id="104" dur="1250" spd="-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62" y="-6227"/>
                                    </p:animMotion>
                                  </p:childTnLst>
                                </p:cTn>
                              </p:par>
                              <p:par>
                                <p:cTn id="105" presetID="42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1.85185E-6 L 0.00065 -0.08727 " pathEditMode="relative" rAng="0" ptsTypes="AA">
                                      <p:cBhvr>
                                        <p:cTn id="106" dur="1250" spd="-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" y="-4375"/>
                                    </p:animMotion>
                                  </p:childTnLst>
                                </p:cTn>
                              </p:par>
                              <p:par>
                                <p:cTn id="107" presetID="42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2.22222E-6 L -0.01732 -0.09144 " pathEditMode="relative" rAng="0" ptsTypes="AA">
                                      <p:cBhvr>
                                        <p:cTn id="108" dur="1250" spd="-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2" y="-4583"/>
                                    </p:animMotion>
                                  </p:childTnLst>
                                </p:cTn>
                              </p:par>
                              <p:par>
                                <p:cTn id="109" presetID="42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1.48148E-6 L -0.04063 -0.08033 " pathEditMode="relative" rAng="0" ptsTypes="AA">
                                      <p:cBhvr>
                                        <p:cTn id="110" dur="1250" spd="-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31" y="-4028"/>
                                    </p:animMotion>
                                  </p:childTnLst>
                                </p:cTn>
                              </p:par>
                              <p:par>
                                <p:cTn id="111" presetID="42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2.22222E-6 L -0.0711 -0.02315 " pathEditMode="relative" rAng="0" ptsTypes="AA">
                                      <p:cBhvr>
                                        <p:cTn id="112" dur="1250" spd="-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55" y="-1157"/>
                                    </p:animMotion>
                                  </p:childTnLst>
                                </p:cTn>
                              </p:par>
                              <p:par>
                                <p:cTn id="113" presetID="42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-7.40741E-7 L -0.05963 -0.05509 " pathEditMode="relative" rAng="0" ptsTypes="AA">
                                      <p:cBhvr>
                                        <p:cTn id="114" dur="1250" spd="-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82" y="-2755"/>
                                    </p:animMotion>
                                  </p:childTnLst>
                                </p:cTn>
                              </p:par>
                              <p:par>
                                <p:cTn id="115" presetID="42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2.96296E-6 L -0.02253 0.02453 " pathEditMode="relative" rAng="0" ptsTypes="AA">
                                      <p:cBhvr>
                                        <p:cTn id="116" dur="1250" spd="-10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33" y="1227"/>
                                    </p:animMotion>
                                  </p:childTnLst>
                                </p:cTn>
                              </p:par>
                              <p:par>
                                <p:cTn id="117" presetID="42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3.7037E-6 L -0.0569 0.04814 " pathEditMode="relative" rAng="0" ptsTypes="AA">
                                      <p:cBhvr>
                                        <p:cTn id="118" dur="1250" spd="-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52" y="2407"/>
                                    </p:animMotion>
                                  </p:childTnLst>
                                </p:cTn>
                              </p:par>
                              <p:par>
                                <p:cTn id="119" presetID="42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2.96296E-6 L -0.03229 0.00672 " pathEditMode="relative" rAng="0" ptsTypes="AA">
                                      <p:cBhvr>
                                        <p:cTn id="120" dur="1250" spd="-10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15" y="324"/>
                                    </p:animMotion>
                                  </p:childTnLst>
                                </p:cTn>
                              </p:par>
                              <p:par>
                                <p:cTn id="121" presetID="42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2.96296E-6 L -0.02396 0.05162 " pathEditMode="relative" rAng="0" ptsTypes="AA">
                                      <p:cBhvr>
                                        <p:cTn id="122" dur="1250" spd="-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98" y="2569"/>
                                    </p:animMotion>
                                  </p:childTnLst>
                                </p:cTn>
                              </p:par>
                              <p:par>
                                <p:cTn id="123" presetID="42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1.48148E-6 L -0.00964 0.04629 " pathEditMode="relative" rAng="0" ptsTypes="AA">
                                      <p:cBhvr>
                                        <p:cTn id="124" dur="1250" spd="-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82" y="2315"/>
                                    </p:animMotion>
                                  </p:childTnLst>
                                </p:cTn>
                              </p:par>
                              <p:par>
                                <p:cTn id="125" presetID="42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4.44444E-6 L -0.02031 0.09352 " pathEditMode="relative" rAng="0" ptsTypes="AA">
                                      <p:cBhvr>
                                        <p:cTn id="126" dur="1250" spd="-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16" y="4676"/>
                                    </p:animMotion>
                                  </p:childTnLst>
                                </p:cTn>
                              </p:par>
                              <p:par>
                                <p:cTn id="127" presetID="42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3.7037E-6 L 0.01368 0.0618 " pathEditMode="relative" rAng="0" ptsTypes="AA">
                                      <p:cBhvr>
                                        <p:cTn id="128" dur="1250" spd="-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77" y="3079"/>
                                    </p:animMotion>
                                  </p:childTnLst>
                                </p:cTn>
                              </p:par>
                              <p:par>
                                <p:cTn id="129" presetID="42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-7.40741E-7 L 0.06835 0.00949 " pathEditMode="relative" rAng="0" ptsTypes="AA">
                                      <p:cBhvr>
                                        <p:cTn id="130" dur="1250" spd="-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11" y="463"/>
                                    </p:animMotion>
                                  </p:childTnLst>
                                </p:cTn>
                              </p:par>
                              <p:par>
                                <p:cTn id="131" presetID="42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1.48148E-6 L 0.03828 -0.02963 " pathEditMode="relative" rAng="0" ptsTypes="AA">
                                      <p:cBhvr>
                                        <p:cTn id="132" dur="1250" spd="-10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14" y="-1481"/>
                                    </p:animMotion>
                                  </p:childTnLst>
                                </p:cTn>
                              </p:par>
                              <p:par>
                                <p:cTn id="133" presetID="42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3.33333E-6 L 0.05924 -0.01273 " pathEditMode="relative" rAng="0" ptsTypes="AA">
                                      <p:cBhvr>
                                        <p:cTn id="134" dur="1250" spd="-10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56" y="-648"/>
                                    </p:animMotion>
                                  </p:childTnLst>
                                </p:cTn>
                              </p:par>
                              <p:par>
                                <p:cTn id="135" presetID="42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1.11111E-6 L 0.03464 -0.00926 " pathEditMode="relative" rAng="0" ptsTypes="AA">
                                      <p:cBhvr>
                                        <p:cTn id="136" dur="1250" spd="-100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32" y="-463"/>
                                    </p:animMotion>
                                  </p:childTnLst>
                                </p:cTn>
                              </p:par>
                              <p:par>
                                <p:cTn id="137" presetID="42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4.81481E-6 L 0.0681 0.04815 " pathEditMode="relative" rAng="0" ptsTypes="AA">
                                      <p:cBhvr>
                                        <p:cTn id="138" dur="1250" spd="-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98" y="2407"/>
                                    </p:animMotion>
                                  </p:childTnLst>
                                </p:cTn>
                              </p:par>
                              <p:par>
                                <p:cTn id="139" presetID="42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2.59259E-6 L 0.04011 -0.07106 " pathEditMode="relative" rAng="0" ptsTypes="AA">
                                      <p:cBhvr>
                                        <p:cTn id="140" dur="1250" spd="-100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05" y="-3565"/>
                                    </p:animMotion>
                                  </p:childTnLst>
                                </p:cTn>
                              </p:par>
                              <p:par>
                                <p:cTn id="141" presetID="42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1.48148E-6 L -0.05534 -0.07523 " pathEditMode="relative" rAng="0" ptsTypes="AA">
                                      <p:cBhvr>
                                        <p:cTn id="142" dur="1250" spd="-100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73" y="-3773"/>
                                    </p:animMotion>
                                  </p:childTnLst>
                                </p:cTn>
                              </p:par>
                              <p:par>
                                <p:cTn id="143" presetID="42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1.48148E-6 L -0.02943 -0.03588 " pathEditMode="relative" rAng="0" ptsTypes="AA">
                                      <p:cBhvr>
                                        <p:cTn id="144" dur="1250" spd="-100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71" y="-1806"/>
                                    </p:animMotion>
                                  </p:childTnLst>
                                </p:cTn>
                              </p:par>
                              <p:par>
                                <p:cTn id="145" presetID="6" presetClass="emph" presetSubtype="0" decel="100000" fill="hold" grpId="2" nodeType="withEffect">
                                  <p:stCondLst>
                                    <p:cond delay="661"/>
                                  </p:stCondLst>
                                  <p:childTnLst>
                                    <p:animScale>
                                      <p:cBhvr>
                                        <p:cTn id="146" dur="345" fill="hold"/>
                                        <p:tgtEl>
                                          <p:spTgt spid="2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147" presetID="6" presetClass="emph" presetSubtype="0" decel="100000" fill="hold" grpId="2" nodeType="withEffect">
                                  <p:stCondLst>
                                    <p:cond delay="685"/>
                                  </p:stCondLst>
                                  <p:childTnLst>
                                    <p:animScale>
                                      <p:cBhvr>
                                        <p:cTn id="148" dur="439" fill="hold"/>
                                        <p:tgtEl>
                                          <p:spTgt spid="3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149" presetID="6" presetClass="emph" presetSubtype="0" decel="100000" fill="hold" grpId="2" nodeType="withEffect">
                                  <p:stCondLst>
                                    <p:cond delay="697"/>
                                  </p:stCondLst>
                                  <p:childTnLst>
                                    <p:animScale>
                                      <p:cBhvr>
                                        <p:cTn id="150" dur="496" fill="hold"/>
                                        <p:tgtEl>
                                          <p:spTgt spid="4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151" presetID="6" presetClass="emph" presetSubtype="0" decel="100000" fill="hold" grpId="2" nodeType="withEffect">
                                  <p:stCondLst>
                                    <p:cond delay="583"/>
                                  </p:stCondLst>
                                  <p:childTnLst>
                                    <p:animScale>
                                      <p:cBhvr>
                                        <p:cTn id="152" dur="349" fill="hold"/>
                                        <p:tgtEl>
                                          <p:spTgt spid="5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153" presetID="6" presetClass="emph" presetSubtype="0" decel="100000" fill="hold" grpId="2" nodeType="withEffect">
                                  <p:stCondLst>
                                    <p:cond delay="632"/>
                                  </p:stCondLst>
                                  <p:childTnLst>
                                    <p:animScale>
                                      <p:cBhvr>
                                        <p:cTn id="154" dur="407" fill="hold"/>
                                        <p:tgtEl>
                                          <p:spTgt spid="6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155" presetID="6" presetClass="emph" presetSubtype="0" decel="100000" fill="hold" grpId="2" nodeType="withEffect">
                                  <p:stCondLst>
                                    <p:cond delay="538"/>
                                  </p:stCondLst>
                                  <p:childTnLst>
                                    <p:animScale>
                                      <p:cBhvr>
                                        <p:cTn id="156" dur="321" fill="hold"/>
                                        <p:tgtEl>
                                          <p:spTgt spid="7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157" presetID="6" presetClass="emph" presetSubtype="0" decel="100000" fill="hold" grpId="2" nodeType="withEffect">
                                  <p:stCondLst>
                                    <p:cond delay="736"/>
                                  </p:stCondLst>
                                  <p:childTnLst>
                                    <p:animScale>
                                      <p:cBhvr>
                                        <p:cTn id="158" dur="500" fill="hold"/>
                                        <p:tgtEl>
                                          <p:spTgt spid="8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159" presetID="6" presetClass="emph" presetSubtype="0" decel="100000" fill="hold" grpId="2" nodeType="withEffect">
                                  <p:stCondLst>
                                    <p:cond delay="568"/>
                                  </p:stCondLst>
                                  <p:childTnLst>
                                    <p:animScale>
                                      <p:cBhvr>
                                        <p:cTn id="160" dur="435" fill="hold"/>
                                        <p:tgtEl>
                                          <p:spTgt spid="9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161" presetID="6" presetClass="emph" presetSubtype="0" decel="100000" fill="hold" grpId="2" nodeType="withEffect">
                                  <p:stCondLst>
                                    <p:cond delay="871"/>
                                  </p:stCondLst>
                                  <p:childTnLst>
                                    <p:animScale>
                                      <p:cBhvr>
                                        <p:cTn id="162" dur="303" fill="hold"/>
                                        <p:tgtEl>
                                          <p:spTgt spid="10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163" presetID="6" presetClass="emph" presetSubtype="0" decel="100000" fill="hold" grpId="2" nodeType="withEffect">
                                  <p:stCondLst>
                                    <p:cond delay="539"/>
                                  </p:stCondLst>
                                  <p:childTnLst>
                                    <p:animScale>
                                      <p:cBhvr>
                                        <p:cTn id="164" dur="415" fill="hold"/>
                                        <p:tgtEl>
                                          <p:spTgt spid="11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165" presetID="6" presetClass="emph" presetSubtype="0" decel="100000" fill="hold" grpId="2" nodeType="withEffect">
                                  <p:stCondLst>
                                    <p:cond delay="678"/>
                                  </p:stCondLst>
                                  <p:childTnLst>
                                    <p:animScale>
                                      <p:cBhvr>
                                        <p:cTn id="166" dur="320" fill="hold"/>
                                        <p:tgtEl>
                                          <p:spTgt spid="12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167" presetID="6" presetClass="emph" presetSubtype="0" decel="100000" fill="hold" grpId="2" nodeType="withEffect">
                                  <p:stCondLst>
                                    <p:cond delay="609"/>
                                  </p:stCondLst>
                                  <p:childTnLst>
                                    <p:animScale>
                                      <p:cBhvr>
                                        <p:cTn id="168" dur="321" fill="hold"/>
                                        <p:tgtEl>
                                          <p:spTgt spid="13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169" presetID="6" presetClass="emph" presetSubtype="0" decel="100000" fill="hold" grpId="2" nodeType="withEffect">
                                  <p:stCondLst>
                                    <p:cond delay="849"/>
                                  </p:stCondLst>
                                  <p:childTnLst>
                                    <p:animScale>
                                      <p:cBhvr>
                                        <p:cTn id="170" dur="460" fill="hold"/>
                                        <p:tgtEl>
                                          <p:spTgt spid="14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171" presetID="6" presetClass="emph" presetSubtype="0" decel="100000" fill="hold" grpId="2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172" dur="357" fill="hold"/>
                                        <p:tgtEl>
                                          <p:spTgt spid="15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173" presetID="6" presetClass="emph" presetSubtype="0" decel="100000" fill="hold" grpId="2" nodeType="withEffect">
                                  <p:stCondLst>
                                    <p:cond delay="609"/>
                                  </p:stCondLst>
                                  <p:childTnLst>
                                    <p:animScale>
                                      <p:cBhvr>
                                        <p:cTn id="174" dur="309" fill="hold"/>
                                        <p:tgtEl>
                                          <p:spTgt spid="16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175" presetID="6" presetClass="emph" presetSubtype="0" decel="100000" fill="hold" grpId="2" nodeType="withEffect">
                                  <p:stCondLst>
                                    <p:cond delay="769"/>
                                  </p:stCondLst>
                                  <p:childTnLst>
                                    <p:animScale>
                                      <p:cBhvr>
                                        <p:cTn id="176" dur="359" fill="hold"/>
                                        <p:tgtEl>
                                          <p:spTgt spid="17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177" presetID="6" presetClass="emph" presetSubtype="0" decel="100000" fill="hold" grpId="2" nodeType="withEffect">
                                  <p:stCondLst>
                                    <p:cond delay="603"/>
                                  </p:stCondLst>
                                  <p:childTnLst>
                                    <p:animScale>
                                      <p:cBhvr>
                                        <p:cTn id="178" dur="376" fill="hold"/>
                                        <p:tgtEl>
                                          <p:spTgt spid="18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179" presetID="6" presetClass="emph" presetSubtype="0" decel="100000" fill="hold" grpId="2" nodeType="withEffect">
                                  <p:stCondLst>
                                    <p:cond delay="536"/>
                                  </p:stCondLst>
                                  <p:childTnLst>
                                    <p:animScale>
                                      <p:cBhvr>
                                        <p:cTn id="180" dur="360" fill="hold"/>
                                        <p:tgtEl>
                                          <p:spTgt spid="19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181" presetID="6" presetClass="emph" presetSubtype="0" decel="100000" fill="hold" grpId="2" nodeType="withEffect">
                                  <p:stCondLst>
                                    <p:cond delay="512"/>
                                  </p:stCondLst>
                                  <p:childTnLst>
                                    <p:animScale>
                                      <p:cBhvr>
                                        <p:cTn id="182" dur="490" fill="hold"/>
                                        <p:tgtEl>
                                          <p:spTgt spid="20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183" presetID="6" presetClass="emph" presetSubtype="0" decel="100000" fill="hold" grpId="2" nodeType="withEffect">
                                  <p:stCondLst>
                                    <p:cond delay="629"/>
                                  </p:stCondLst>
                                  <p:childTnLst>
                                    <p:animScale>
                                      <p:cBhvr>
                                        <p:cTn id="184" dur="496" fill="hold"/>
                                        <p:tgtEl>
                                          <p:spTgt spid="21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185" presetID="6" presetClass="emph" presetSubtype="0" decel="100000" fill="hold" grpId="2" nodeType="withEffect">
                                  <p:stCondLst>
                                    <p:cond delay="816"/>
                                  </p:stCondLst>
                                  <p:childTnLst>
                                    <p:animScale>
                                      <p:cBhvr>
                                        <p:cTn id="186" dur="380" fill="hold"/>
                                        <p:tgtEl>
                                          <p:spTgt spid="22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187" presetID="6" presetClass="emph" presetSubtype="0" decel="100000" fill="hold" grpId="2" nodeType="withEffect">
                                  <p:stCondLst>
                                    <p:cond delay="619"/>
                                  </p:stCondLst>
                                  <p:childTnLst>
                                    <p:animScale>
                                      <p:cBhvr>
                                        <p:cTn id="188" dur="356" fill="hold"/>
                                        <p:tgtEl>
                                          <p:spTgt spid="23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189" presetID="6" presetClass="emph" presetSubtype="0" decel="100000" fill="hold" grpId="2" nodeType="withEffect">
                                  <p:stCondLst>
                                    <p:cond delay="594"/>
                                  </p:stCondLst>
                                  <p:childTnLst>
                                    <p:animScale>
                                      <p:cBhvr>
                                        <p:cTn id="190" dur="332" fill="hold"/>
                                        <p:tgtEl>
                                          <p:spTgt spid="24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191" presetID="6" presetClass="emph" presetSubtype="0" decel="100000" fill="hold" grpId="2" nodeType="withEffect">
                                  <p:stCondLst>
                                    <p:cond delay="692"/>
                                  </p:stCondLst>
                                  <p:childTnLst>
                                    <p:animScale>
                                      <p:cBhvr>
                                        <p:cTn id="192" dur="333" fill="hold"/>
                                        <p:tgtEl>
                                          <p:spTgt spid="25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193" presetID="6" presetClass="emph" presetSubtype="0" decel="100000" fill="hold" grpId="2" nodeType="withEffect">
                                  <p:stCondLst>
                                    <p:cond delay="602"/>
                                  </p:stCondLst>
                                  <p:childTnLst>
                                    <p:animScale>
                                      <p:cBhvr>
                                        <p:cTn id="194" dur="429" fill="hold"/>
                                        <p:tgtEl>
                                          <p:spTgt spid="26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195" presetID="6" presetClass="emph" presetSubtype="0" decel="100000" fill="hold" grpId="2" nodeType="withEffect">
                                  <p:stCondLst>
                                    <p:cond delay="636"/>
                                  </p:stCondLst>
                                  <p:childTnLst>
                                    <p:animScale>
                                      <p:cBhvr>
                                        <p:cTn id="196" dur="382" fill="hold"/>
                                        <p:tgtEl>
                                          <p:spTgt spid="27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197" presetID="6" presetClass="emph" presetSubtype="0" decel="100000" fill="hold" grpId="2" nodeType="withEffect">
                                  <p:stCondLst>
                                    <p:cond delay="518"/>
                                  </p:stCondLst>
                                  <p:childTnLst>
                                    <p:animScale>
                                      <p:cBhvr>
                                        <p:cTn id="198" dur="383" fill="hold"/>
                                        <p:tgtEl>
                                          <p:spTgt spid="28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199" presetID="6" presetClass="emph" presetSubtype="0" decel="100000" fill="hold" grpId="2" nodeType="withEffect">
                                  <p:stCondLst>
                                    <p:cond delay="693"/>
                                  </p:stCondLst>
                                  <p:childTnLst>
                                    <p:animScale>
                                      <p:cBhvr>
                                        <p:cTn id="200" dur="443" fill="hold"/>
                                        <p:tgtEl>
                                          <p:spTgt spid="29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201" presetID="6" presetClass="emph" presetSubtype="0" decel="100000" fill="hold" grpId="2" nodeType="withEffect">
                                  <p:stCondLst>
                                    <p:cond delay="582"/>
                                  </p:stCondLst>
                                  <p:childTnLst>
                                    <p:animScale>
                                      <p:cBhvr>
                                        <p:cTn id="202" dur="365" fill="hold"/>
                                        <p:tgtEl>
                                          <p:spTgt spid="30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203" presetID="6" presetClass="emph" presetSubtype="0" decel="100000" fill="hold" grpId="2" nodeType="withEffect">
                                  <p:stCondLst>
                                    <p:cond delay="846"/>
                                  </p:stCondLst>
                                  <p:childTnLst>
                                    <p:animScale>
                                      <p:cBhvr>
                                        <p:cTn id="204" dur="427" fill="hold"/>
                                        <p:tgtEl>
                                          <p:spTgt spid="31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205" presetID="6" presetClass="emph" presetSubtype="0" decel="100000" fill="hold" grpId="2" nodeType="withEffect">
                                  <p:stCondLst>
                                    <p:cond delay="735"/>
                                  </p:stCondLst>
                                  <p:childTnLst>
                                    <p:animScale>
                                      <p:cBhvr>
                                        <p:cTn id="206" dur="342" fill="hold"/>
                                        <p:tgtEl>
                                          <p:spTgt spid="32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207" presetID="6" presetClass="emph" presetSubtype="0" decel="100000" fill="hold" grpId="2" nodeType="withEffect">
                                  <p:stCondLst>
                                    <p:cond delay="802"/>
                                  </p:stCondLst>
                                  <p:childTnLst>
                                    <p:animScale>
                                      <p:cBhvr>
                                        <p:cTn id="208" dur="337" fill="hold"/>
                                        <p:tgtEl>
                                          <p:spTgt spid="33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209" presetID="6" presetClass="emph" presetSubtype="0" decel="100000" fill="hold" grpId="2" nodeType="withEffect">
                                  <p:stCondLst>
                                    <p:cond delay="871"/>
                                  </p:stCondLst>
                                  <p:childTnLst>
                                    <p:animScale>
                                      <p:cBhvr>
                                        <p:cTn id="210" dur="417" fill="hold"/>
                                        <p:tgtEl>
                                          <p:spTgt spid="34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211" presetID="6" presetClass="emph" presetSubtype="0" decel="100000" fill="hold" grpId="2" nodeType="withEffect">
                                  <p:stCondLst>
                                    <p:cond delay="632"/>
                                  </p:stCondLst>
                                  <p:childTnLst>
                                    <p:animScale>
                                      <p:cBhvr>
                                        <p:cTn id="212" dur="316" fill="hold"/>
                                        <p:tgtEl>
                                          <p:spTgt spid="35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213" presetID="6" presetClass="emph" presetSubtype="0" decel="100000" fill="hold" grpId="2" nodeType="withEffect">
                                  <p:stCondLst>
                                    <p:cond delay="717"/>
                                  </p:stCondLst>
                                  <p:childTnLst>
                                    <p:animScale>
                                      <p:cBhvr>
                                        <p:cTn id="214" dur="392" fill="hold"/>
                                        <p:tgtEl>
                                          <p:spTgt spid="36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2" grpId="2" animBg="1"/>
      <p:bldP spid="3" grpId="0" animBg="1"/>
      <p:bldP spid="3" grpId="1" animBg="1"/>
      <p:bldP spid="3" grpId="2" animBg="1"/>
      <p:bldP spid="4" grpId="0" animBg="1"/>
      <p:bldP spid="4" grpId="1" animBg="1"/>
      <p:bldP spid="4" grpId="2" animBg="1"/>
      <p:bldP spid="5" grpId="0" animBg="1"/>
      <p:bldP spid="5" grpId="1" animBg="1"/>
      <p:bldP spid="5" grpId="2" animBg="1"/>
      <p:bldP spid="6" grpId="0" animBg="1"/>
      <p:bldP spid="6" grpId="1" animBg="1"/>
      <p:bldP spid="6" grpId="2" animBg="1"/>
      <p:bldP spid="7" grpId="0" animBg="1"/>
      <p:bldP spid="7" grpId="1" animBg="1"/>
      <p:bldP spid="7" grpId="2" animBg="1"/>
      <p:bldP spid="8" grpId="0" animBg="1"/>
      <p:bldP spid="8" grpId="1" animBg="1"/>
      <p:bldP spid="8" grpId="2" animBg="1"/>
      <p:bldP spid="9" grpId="0" animBg="1"/>
      <p:bldP spid="9" grpId="1" animBg="1"/>
      <p:bldP spid="9" grpId="2" animBg="1"/>
      <p:bldP spid="10" grpId="0" animBg="1"/>
      <p:bldP spid="10" grpId="1" animBg="1"/>
      <p:bldP spid="10" grpId="2" animBg="1"/>
      <p:bldP spid="11" grpId="0" animBg="1"/>
      <p:bldP spid="11" grpId="1" animBg="1"/>
      <p:bldP spid="11" grpId="2" animBg="1"/>
      <p:bldP spid="12" grpId="0" animBg="1"/>
      <p:bldP spid="12" grpId="1" animBg="1"/>
      <p:bldP spid="12" grpId="2" animBg="1"/>
      <p:bldP spid="13" grpId="0" animBg="1"/>
      <p:bldP spid="13" grpId="1" animBg="1"/>
      <p:bldP spid="13" grpId="2" animBg="1"/>
      <p:bldP spid="14" grpId="0" animBg="1"/>
      <p:bldP spid="14" grpId="1" animBg="1"/>
      <p:bldP spid="14" grpId="2" animBg="1"/>
      <p:bldP spid="15" grpId="0" animBg="1"/>
      <p:bldP spid="15" grpId="1" animBg="1"/>
      <p:bldP spid="15" grpId="2" animBg="1"/>
      <p:bldP spid="16" grpId="0" animBg="1"/>
      <p:bldP spid="16" grpId="1" animBg="1"/>
      <p:bldP spid="16" grpId="2" animBg="1"/>
      <p:bldP spid="17" grpId="0" animBg="1"/>
      <p:bldP spid="17" grpId="1" animBg="1"/>
      <p:bldP spid="17" grpId="2" animBg="1"/>
      <p:bldP spid="18" grpId="0" animBg="1"/>
      <p:bldP spid="18" grpId="1" animBg="1"/>
      <p:bldP spid="18" grpId="2" animBg="1"/>
      <p:bldP spid="19" grpId="0" animBg="1"/>
      <p:bldP spid="19" grpId="1" animBg="1"/>
      <p:bldP spid="19" grpId="2" animBg="1"/>
      <p:bldP spid="20" grpId="0" animBg="1"/>
      <p:bldP spid="20" grpId="1" animBg="1"/>
      <p:bldP spid="20" grpId="2" animBg="1"/>
      <p:bldP spid="21" grpId="0" animBg="1"/>
      <p:bldP spid="21" grpId="1" animBg="1"/>
      <p:bldP spid="21" grpId="2" animBg="1"/>
      <p:bldP spid="22" grpId="0" animBg="1"/>
      <p:bldP spid="22" grpId="1" animBg="1"/>
      <p:bldP spid="22" grpId="2" animBg="1"/>
      <p:bldP spid="23" grpId="0" animBg="1"/>
      <p:bldP spid="23" grpId="1" animBg="1"/>
      <p:bldP spid="23" grpId="2" animBg="1"/>
      <p:bldP spid="24" grpId="0" animBg="1"/>
      <p:bldP spid="24" grpId="1" animBg="1"/>
      <p:bldP spid="24" grpId="2" animBg="1"/>
      <p:bldP spid="25" grpId="0" animBg="1"/>
      <p:bldP spid="25" grpId="1" animBg="1"/>
      <p:bldP spid="25" grpId="2" animBg="1"/>
      <p:bldP spid="26" grpId="0" animBg="1"/>
      <p:bldP spid="26" grpId="1" animBg="1"/>
      <p:bldP spid="26" grpId="2" animBg="1"/>
      <p:bldP spid="27" grpId="0" animBg="1"/>
      <p:bldP spid="27" grpId="1" animBg="1"/>
      <p:bldP spid="27" grpId="2" animBg="1"/>
      <p:bldP spid="28" grpId="0" animBg="1"/>
      <p:bldP spid="28" grpId="1" animBg="1"/>
      <p:bldP spid="28" grpId="2" animBg="1"/>
      <p:bldP spid="29" grpId="0" animBg="1"/>
      <p:bldP spid="29" grpId="1" animBg="1"/>
      <p:bldP spid="29" grpId="2" animBg="1"/>
      <p:bldP spid="30" grpId="0" animBg="1"/>
      <p:bldP spid="30" grpId="1" animBg="1"/>
      <p:bldP spid="30" grpId="2" animBg="1"/>
      <p:bldP spid="31" grpId="0" animBg="1"/>
      <p:bldP spid="31" grpId="1" animBg="1"/>
      <p:bldP spid="31" grpId="2" animBg="1"/>
      <p:bldP spid="32" grpId="0" animBg="1"/>
      <p:bldP spid="32" grpId="1" animBg="1"/>
      <p:bldP spid="32" grpId="2" animBg="1"/>
      <p:bldP spid="33" grpId="0" animBg="1"/>
      <p:bldP spid="33" grpId="1" animBg="1"/>
      <p:bldP spid="33" grpId="2" animBg="1"/>
      <p:bldP spid="34" grpId="0" animBg="1"/>
      <p:bldP spid="34" grpId="1" animBg="1"/>
      <p:bldP spid="34" grpId="2" animBg="1"/>
      <p:bldP spid="35" grpId="0" animBg="1"/>
      <p:bldP spid="35" grpId="1" animBg="1"/>
      <p:bldP spid="35" grpId="2" animBg="1"/>
      <p:bldP spid="36" grpId="0" animBg="1"/>
      <p:bldP spid="36" grpId="1" animBg="1"/>
      <p:bldP spid="36" grpId="2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0187" y="0"/>
            <a:ext cx="9611626" cy="7036509"/>
          </a:xfrm>
          <a:prstGeom prst="rect">
            <a:avLst/>
          </a:prstGeom>
        </p:spPr>
      </p:pic>
      <p:cxnSp>
        <p:nvCxnSpPr>
          <p:cNvPr id="5" name="直接连接符 4"/>
          <p:cNvCxnSpPr/>
          <p:nvPr/>
        </p:nvCxnSpPr>
        <p:spPr>
          <a:xfrm rot="11174285" flipH="1">
            <a:off x="4550364" y="2804636"/>
            <a:ext cx="107568" cy="360143"/>
          </a:xfrm>
          <a:prstGeom prst="line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 flipV="1">
            <a:off x="4531115" y="3038160"/>
            <a:ext cx="486556" cy="119346"/>
          </a:xfrm>
          <a:prstGeom prst="line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 flipH="1" flipV="1">
            <a:off x="4700621" y="2765408"/>
            <a:ext cx="317051" cy="272467"/>
          </a:xfrm>
          <a:prstGeom prst="line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椭圆 7"/>
          <p:cNvSpPr/>
          <p:nvPr/>
        </p:nvSpPr>
        <p:spPr>
          <a:xfrm rot="11174285">
            <a:off x="4668647" y="2757606"/>
            <a:ext cx="50405" cy="50405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连接符 8"/>
          <p:cNvCxnSpPr/>
          <p:nvPr/>
        </p:nvCxnSpPr>
        <p:spPr>
          <a:xfrm rot="7715704" flipH="1">
            <a:off x="4970171" y="2305945"/>
            <a:ext cx="46728" cy="156449"/>
          </a:xfrm>
          <a:prstGeom prst="line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flipV="1">
            <a:off x="5040104" y="2253837"/>
            <a:ext cx="60177" cy="197392"/>
          </a:xfrm>
          <a:prstGeom prst="line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 flipH="1">
            <a:off x="4935490" y="2253836"/>
            <a:ext cx="164791" cy="43946"/>
          </a:xfrm>
          <a:prstGeom prst="line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椭圆 11"/>
          <p:cNvSpPr/>
          <p:nvPr/>
        </p:nvSpPr>
        <p:spPr>
          <a:xfrm rot="7715704">
            <a:off x="4929353" y="2293365"/>
            <a:ext cx="21897" cy="21896"/>
          </a:xfrm>
          <a:prstGeom prst="ellipse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等腰三角形 12"/>
          <p:cNvSpPr/>
          <p:nvPr/>
        </p:nvSpPr>
        <p:spPr>
          <a:xfrm rot="18000000">
            <a:off x="7677076" y="5471488"/>
            <a:ext cx="138271" cy="495101"/>
          </a:xfrm>
          <a:prstGeom prst="triangle">
            <a:avLst/>
          </a:pr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等腰三角形 13"/>
          <p:cNvSpPr/>
          <p:nvPr/>
        </p:nvSpPr>
        <p:spPr>
          <a:xfrm>
            <a:off x="7709501" y="2763585"/>
            <a:ext cx="285664" cy="253535"/>
          </a:xfrm>
          <a:prstGeom prst="triangle">
            <a:avLst>
              <a:gd name="adj" fmla="val 0"/>
            </a:avLst>
          </a:prstGeom>
          <a:solidFill>
            <a:srgbClr val="8787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3139427" y="3994259"/>
            <a:ext cx="5913967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ym typeface="+mn-ea"/>
              </a:rPr>
              <a:t>全新的交互时间统计哲学</a:t>
            </a:r>
            <a:endParaRPr lang="zh-CN" altLang="en-US" sz="2800" dirty="0"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cxnSp>
        <p:nvCxnSpPr>
          <p:cNvPr id="16" name="直接连接符 15"/>
          <p:cNvCxnSpPr/>
          <p:nvPr/>
        </p:nvCxnSpPr>
        <p:spPr>
          <a:xfrm>
            <a:off x="3412179" y="4694373"/>
            <a:ext cx="5157610" cy="0"/>
          </a:xfrm>
          <a:prstGeom prst="line">
            <a:avLst/>
          </a:prstGeom>
          <a:ln w="12700">
            <a:solidFill>
              <a:schemeClr val="tx1"/>
            </a:solidFill>
          </a:ln>
          <a:effectLst>
            <a:outerShdw blurRad="88900" dist="63500" dir="5400000" algn="t" rotWithShape="0">
              <a:schemeClr val="tx1">
                <a:lumMod val="90000"/>
                <a:lumOff val="10000"/>
                <a:alpha val="4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4978038" y="4922701"/>
            <a:ext cx="74376" cy="1980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tx2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3056255" y="2755265"/>
            <a:ext cx="608076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0" dirty="0" err="1">
                <a:sym typeface="+mn-ea"/>
              </a:rPr>
              <a:t>Quantime</a:t>
            </a:r>
            <a:endParaRPr lang="en-US" altLang="zh-CN" sz="8000" dirty="0" err="1">
              <a:solidFill>
                <a:schemeClr val="tx2"/>
              </a:solidFill>
              <a:effectLst>
                <a:outerShdw blurRad="139700" dist="88900" dir="2700000" algn="tl" rotWithShape="0">
                  <a:schemeClr val="tx1">
                    <a:lumMod val="75000"/>
                    <a:lumOff val="25000"/>
                    <a:alpha val="40000"/>
                  </a:scheme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5264150" y="4872990"/>
            <a:ext cx="166306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ym typeface="+mn-ea"/>
              </a:rPr>
              <a:t>黄余飞  王青蕊  汪奕晨  徐瑞柏</a:t>
            </a:r>
            <a:endParaRPr lang="zh-CN" altLang="en-US" sz="1600" dirty="0">
              <a:solidFill>
                <a:schemeClr val="tx2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7.40741E-7 L 0.20547 -7.40741E-7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273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7" presetClass="entr" presetSubtype="1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5" presetClass="path" presetSubtype="0" decel="40000" fill="hold" grpId="1" nodeType="withEffect">
                                  <p:stCondLst>
                                    <p:cond delay="450"/>
                                  </p:stCondLst>
                                  <p:childTnLst>
                                    <p:animMotion origin="layout" path="M 0.03073 2.22222E-6 L -0.15925 2.22222E-6 " pathEditMode="relative" rAng="0" ptsTypes="AA">
                                      <p:cBhvr>
                                        <p:cTn id="29" dur="10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505" y="0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35" presetClass="path" presetSubtype="0" accel="40000" decel="40000" fill="hold" grpId="2" nodeType="withEffect">
                                  <p:stCondLst>
                                    <p:cond delay="1450"/>
                                  </p:stCondLst>
                                  <p:childTnLst>
                                    <p:animMotion origin="layout" path="M 0.03073 2.22222E-6 L 2.91667E-6 2.22222E-6 " pathEditMode="relative" rAng="0" ptsTypes="AA">
                                      <p:cBhvr>
                                        <p:cTn id="31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36" y="0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5" presetClass="path" presetSubtype="0" decel="40000" fill="hold" grpId="1" nodeType="withEffect">
                                  <p:stCondLst>
                                    <p:cond delay="450"/>
                                  </p:stCondLst>
                                  <p:childTnLst>
                                    <p:animMotion origin="layout" path="M -0.0388 -0.02686 L 0.14193 0.06828 " pathEditMode="relative" rAng="0" ptsTypes="AA">
                                      <p:cBhvr>
                                        <p:cTn id="36" dur="750" spd="-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036" y="4745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35" presetClass="path" presetSubtype="0" accel="40000" decel="40000" fill="hold" grpId="2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-0.0345 -0.02547 L 0.0043 -0.00278 " pathEditMode="relative" rAng="0" ptsTypes="AA">
                                      <p:cBhvr>
                                        <p:cTn id="38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40" y="1134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2" grpId="0" animBg="1"/>
      <p:bldP spid="13" grpId="0" animBg="1"/>
      <p:bldP spid="13" grpId="1" animBg="1"/>
      <p:bldP spid="13" grpId="2" animBg="1"/>
      <p:bldP spid="14" grpId="0" animBg="1"/>
      <p:bldP spid="14" grpId="1" animBg="1"/>
      <p:bldP spid="14" grpId="2" animBg="1"/>
      <p:bldP spid="15" grpId="0"/>
      <p:bldP spid="17" grpId="0" animBg="1"/>
      <p:bldP spid="18" grpId="0"/>
      <p:bldP spid="18" grpId="1"/>
      <p:bldP spid="2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99532" y="0"/>
            <a:ext cx="14191063" cy="6653284"/>
          </a:xfrm>
          <a:prstGeom prst="rect">
            <a:avLst/>
          </a:prstGeom>
        </p:spPr>
      </p:pic>
      <p:sp>
        <p:nvSpPr>
          <p:cNvPr id="3" name="Freeform 191"/>
          <p:cNvSpPr/>
          <p:nvPr/>
        </p:nvSpPr>
        <p:spPr bwMode="auto">
          <a:xfrm>
            <a:off x="9979163" y="1985420"/>
            <a:ext cx="89145" cy="77073"/>
          </a:xfrm>
          <a:custGeom>
            <a:avLst/>
            <a:gdLst>
              <a:gd name="T0" fmla="*/ 41 w 81"/>
              <a:gd name="T1" fmla="*/ 0 h 70"/>
              <a:gd name="T2" fmla="*/ 24 w 81"/>
              <a:gd name="T3" fmla="*/ 4 h 70"/>
              <a:gd name="T4" fmla="*/ 9 w 81"/>
              <a:gd name="T5" fmla="*/ 51 h 70"/>
              <a:gd name="T6" fmla="*/ 41 w 81"/>
              <a:gd name="T7" fmla="*/ 70 h 70"/>
              <a:gd name="T8" fmla="*/ 57 w 81"/>
              <a:gd name="T9" fmla="*/ 66 h 70"/>
              <a:gd name="T10" fmla="*/ 72 w 81"/>
              <a:gd name="T11" fmla="*/ 19 h 70"/>
              <a:gd name="T12" fmla="*/ 41 w 81"/>
              <a:gd name="T13" fmla="*/ 0 h 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1" h="70">
                <a:moveTo>
                  <a:pt x="41" y="0"/>
                </a:moveTo>
                <a:cubicBezTo>
                  <a:pt x="35" y="0"/>
                  <a:pt x="30" y="1"/>
                  <a:pt x="24" y="4"/>
                </a:cubicBezTo>
                <a:cubicBezTo>
                  <a:pt x="7" y="13"/>
                  <a:pt x="0" y="34"/>
                  <a:pt x="9" y="51"/>
                </a:cubicBezTo>
                <a:cubicBezTo>
                  <a:pt x="16" y="64"/>
                  <a:pt x="28" y="70"/>
                  <a:pt x="41" y="70"/>
                </a:cubicBezTo>
                <a:cubicBezTo>
                  <a:pt x="46" y="70"/>
                  <a:pt x="52" y="69"/>
                  <a:pt x="57" y="66"/>
                </a:cubicBezTo>
                <a:cubicBezTo>
                  <a:pt x="75" y="57"/>
                  <a:pt x="81" y="36"/>
                  <a:pt x="72" y="19"/>
                </a:cubicBezTo>
                <a:cubicBezTo>
                  <a:pt x="66" y="6"/>
                  <a:pt x="53" y="0"/>
                  <a:pt x="41" y="0"/>
                </a:cubicBezTo>
              </a:path>
            </a:pathLst>
          </a:cu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" name="Freeform 197"/>
          <p:cNvSpPr/>
          <p:nvPr/>
        </p:nvSpPr>
        <p:spPr bwMode="auto">
          <a:xfrm>
            <a:off x="10480604" y="1993313"/>
            <a:ext cx="59430" cy="33894"/>
          </a:xfrm>
          <a:custGeom>
            <a:avLst/>
            <a:gdLst>
              <a:gd name="T0" fmla="*/ 1 w 54"/>
              <a:gd name="T1" fmla="*/ 0 h 31"/>
              <a:gd name="T2" fmla="*/ 4 w 54"/>
              <a:gd name="T3" fmla="*/ 16 h 31"/>
              <a:gd name="T4" fmla="*/ 28 w 54"/>
              <a:gd name="T5" fmla="*/ 31 h 31"/>
              <a:gd name="T6" fmla="*/ 41 w 54"/>
              <a:gd name="T7" fmla="*/ 28 h 31"/>
              <a:gd name="T8" fmla="*/ 54 w 54"/>
              <a:gd name="T9" fmla="*/ 14 h 31"/>
              <a:gd name="T10" fmla="*/ 35 w 54"/>
              <a:gd name="T11" fmla="*/ 18 h 31"/>
              <a:gd name="T12" fmla="*/ 1 w 54"/>
              <a:gd name="T13" fmla="*/ 0 h 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4" h="31">
                <a:moveTo>
                  <a:pt x="1" y="0"/>
                </a:moveTo>
                <a:cubicBezTo>
                  <a:pt x="0" y="5"/>
                  <a:pt x="1" y="11"/>
                  <a:pt x="4" y="16"/>
                </a:cubicBezTo>
                <a:cubicBezTo>
                  <a:pt x="9" y="26"/>
                  <a:pt x="18" y="31"/>
                  <a:pt x="28" y="31"/>
                </a:cubicBezTo>
                <a:cubicBezTo>
                  <a:pt x="33" y="31"/>
                  <a:pt x="37" y="30"/>
                  <a:pt x="41" y="28"/>
                </a:cubicBezTo>
                <a:cubicBezTo>
                  <a:pt x="47" y="25"/>
                  <a:pt x="51" y="19"/>
                  <a:pt x="54" y="14"/>
                </a:cubicBezTo>
                <a:cubicBezTo>
                  <a:pt x="48" y="17"/>
                  <a:pt x="41" y="18"/>
                  <a:pt x="35" y="18"/>
                </a:cubicBezTo>
                <a:cubicBezTo>
                  <a:pt x="22" y="18"/>
                  <a:pt x="9" y="11"/>
                  <a:pt x="1" y="0"/>
                </a:cubicBezTo>
              </a:path>
            </a:pathLst>
          </a:cu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" name="Freeform 203"/>
          <p:cNvSpPr>
            <a:spLocks noEditPoints="1"/>
          </p:cNvSpPr>
          <p:nvPr/>
        </p:nvSpPr>
        <p:spPr bwMode="auto">
          <a:xfrm>
            <a:off x="8926601" y="2839083"/>
            <a:ext cx="62680" cy="53394"/>
          </a:xfrm>
          <a:custGeom>
            <a:avLst/>
            <a:gdLst>
              <a:gd name="T0" fmla="*/ 45 w 57"/>
              <a:gd name="T1" fmla="*/ 6 h 49"/>
              <a:gd name="T2" fmla="*/ 40 w 57"/>
              <a:gd name="T3" fmla="*/ 47 h 49"/>
              <a:gd name="T4" fmla="*/ 51 w 57"/>
              <a:gd name="T5" fmla="*/ 13 h 49"/>
              <a:gd name="T6" fmla="*/ 45 w 57"/>
              <a:gd name="T7" fmla="*/ 6 h 49"/>
              <a:gd name="T8" fmla="*/ 28 w 57"/>
              <a:gd name="T9" fmla="*/ 0 h 49"/>
              <a:gd name="T10" fmla="*/ 17 w 57"/>
              <a:gd name="T11" fmla="*/ 3 h 49"/>
              <a:gd name="T12" fmla="*/ 6 w 57"/>
              <a:gd name="T13" fmla="*/ 36 h 49"/>
              <a:gd name="T14" fmla="*/ 29 w 57"/>
              <a:gd name="T15" fmla="*/ 49 h 49"/>
              <a:gd name="T16" fmla="*/ 35 w 57"/>
              <a:gd name="T17" fmla="*/ 49 h 49"/>
              <a:gd name="T18" fmla="*/ 41 w 57"/>
              <a:gd name="T19" fmla="*/ 3 h 49"/>
              <a:gd name="T20" fmla="*/ 28 w 57"/>
              <a:gd name="T21" fmla="*/ 0 h 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7" h="49">
                <a:moveTo>
                  <a:pt x="45" y="6"/>
                </a:moveTo>
                <a:cubicBezTo>
                  <a:pt x="40" y="47"/>
                  <a:pt x="40" y="47"/>
                  <a:pt x="40" y="47"/>
                </a:cubicBezTo>
                <a:cubicBezTo>
                  <a:pt x="52" y="40"/>
                  <a:pt x="57" y="25"/>
                  <a:pt x="51" y="13"/>
                </a:cubicBezTo>
                <a:cubicBezTo>
                  <a:pt x="49" y="10"/>
                  <a:pt x="47" y="8"/>
                  <a:pt x="45" y="6"/>
                </a:cubicBezTo>
                <a:moveTo>
                  <a:pt x="28" y="0"/>
                </a:moveTo>
                <a:cubicBezTo>
                  <a:pt x="25" y="0"/>
                  <a:pt x="21" y="1"/>
                  <a:pt x="17" y="3"/>
                </a:cubicBezTo>
                <a:cubicBezTo>
                  <a:pt x="5" y="9"/>
                  <a:pt x="0" y="24"/>
                  <a:pt x="6" y="36"/>
                </a:cubicBezTo>
                <a:cubicBezTo>
                  <a:pt x="11" y="45"/>
                  <a:pt x="20" y="49"/>
                  <a:pt x="29" y="49"/>
                </a:cubicBezTo>
                <a:cubicBezTo>
                  <a:pt x="31" y="49"/>
                  <a:pt x="33" y="49"/>
                  <a:pt x="35" y="49"/>
                </a:cubicBezTo>
                <a:cubicBezTo>
                  <a:pt x="41" y="3"/>
                  <a:pt x="41" y="3"/>
                  <a:pt x="41" y="3"/>
                </a:cubicBezTo>
                <a:cubicBezTo>
                  <a:pt x="37" y="1"/>
                  <a:pt x="33" y="0"/>
                  <a:pt x="28" y="0"/>
                </a:cubicBezTo>
              </a:path>
            </a:pathLst>
          </a:cu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" name="Freeform 204"/>
          <p:cNvSpPr/>
          <p:nvPr/>
        </p:nvSpPr>
        <p:spPr bwMode="auto">
          <a:xfrm>
            <a:off x="8965138" y="3089983"/>
            <a:ext cx="11143" cy="50144"/>
          </a:xfrm>
          <a:custGeom>
            <a:avLst/>
            <a:gdLst>
              <a:gd name="T0" fmla="*/ 6 w 10"/>
              <a:gd name="T1" fmla="*/ 0 h 46"/>
              <a:gd name="T2" fmla="*/ 0 w 10"/>
              <a:gd name="T3" fmla="*/ 46 h 46"/>
              <a:gd name="T4" fmla="*/ 5 w 10"/>
              <a:gd name="T5" fmla="*/ 44 h 46"/>
              <a:gd name="T6" fmla="*/ 5 w 10"/>
              <a:gd name="T7" fmla="*/ 44 h 46"/>
              <a:gd name="T8" fmla="*/ 10 w 10"/>
              <a:gd name="T9" fmla="*/ 3 h 46"/>
              <a:gd name="T10" fmla="*/ 6 w 10"/>
              <a:gd name="T11" fmla="*/ 0 h 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0" h="46">
                <a:moveTo>
                  <a:pt x="6" y="0"/>
                </a:moveTo>
                <a:cubicBezTo>
                  <a:pt x="0" y="46"/>
                  <a:pt x="0" y="46"/>
                  <a:pt x="0" y="46"/>
                </a:cubicBezTo>
                <a:cubicBezTo>
                  <a:pt x="2" y="45"/>
                  <a:pt x="3" y="45"/>
                  <a:pt x="5" y="44"/>
                </a:cubicBezTo>
                <a:cubicBezTo>
                  <a:pt x="5" y="44"/>
                  <a:pt x="5" y="44"/>
                  <a:pt x="5" y="44"/>
                </a:cubicBezTo>
                <a:cubicBezTo>
                  <a:pt x="10" y="3"/>
                  <a:pt x="10" y="3"/>
                  <a:pt x="10" y="3"/>
                </a:cubicBezTo>
                <a:cubicBezTo>
                  <a:pt x="9" y="2"/>
                  <a:pt x="8" y="1"/>
                  <a:pt x="6" y="0"/>
                </a:cubicBezTo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7" name="Freeform 213"/>
          <p:cNvSpPr/>
          <p:nvPr/>
        </p:nvSpPr>
        <p:spPr bwMode="auto">
          <a:xfrm>
            <a:off x="9823624" y="1459835"/>
            <a:ext cx="133718" cy="116074"/>
          </a:xfrm>
          <a:custGeom>
            <a:avLst/>
            <a:gdLst>
              <a:gd name="T0" fmla="*/ 61 w 122"/>
              <a:gd name="T1" fmla="*/ 0 h 106"/>
              <a:gd name="T2" fmla="*/ 36 w 122"/>
              <a:gd name="T3" fmla="*/ 6 h 106"/>
              <a:gd name="T4" fmla="*/ 14 w 122"/>
              <a:gd name="T5" fmla="*/ 78 h 106"/>
              <a:gd name="T6" fmla="*/ 61 w 122"/>
              <a:gd name="T7" fmla="*/ 106 h 106"/>
              <a:gd name="T8" fmla="*/ 86 w 122"/>
              <a:gd name="T9" fmla="*/ 100 h 106"/>
              <a:gd name="T10" fmla="*/ 108 w 122"/>
              <a:gd name="T11" fmla="*/ 28 h 106"/>
              <a:gd name="T12" fmla="*/ 61 w 122"/>
              <a:gd name="T13" fmla="*/ 0 h 1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2" h="106">
                <a:moveTo>
                  <a:pt x="61" y="0"/>
                </a:moveTo>
                <a:cubicBezTo>
                  <a:pt x="53" y="0"/>
                  <a:pt x="44" y="2"/>
                  <a:pt x="36" y="6"/>
                </a:cubicBezTo>
                <a:cubicBezTo>
                  <a:pt x="10" y="20"/>
                  <a:pt x="0" y="52"/>
                  <a:pt x="14" y="78"/>
                </a:cubicBezTo>
                <a:cubicBezTo>
                  <a:pt x="24" y="96"/>
                  <a:pt x="42" y="106"/>
                  <a:pt x="61" y="106"/>
                </a:cubicBezTo>
                <a:cubicBezTo>
                  <a:pt x="69" y="106"/>
                  <a:pt x="78" y="104"/>
                  <a:pt x="86" y="100"/>
                </a:cubicBezTo>
                <a:cubicBezTo>
                  <a:pt x="112" y="86"/>
                  <a:pt x="122" y="54"/>
                  <a:pt x="108" y="28"/>
                </a:cubicBezTo>
                <a:cubicBezTo>
                  <a:pt x="99" y="10"/>
                  <a:pt x="80" y="0"/>
                  <a:pt x="61" y="0"/>
                </a:cubicBezTo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" name="Freeform 214"/>
          <p:cNvSpPr/>
          <p:nvPr/>
        </p:nvSpPr>
        <p:spPr bwMode="auto">
          <a:xfrm>
            <a:off x="9197751" y="1988670"/>
            <a:ext cx="132789" cy="117467"/>
          </a:xfrm>
          <a:custGeom>
            <a:avLst/>
            <a:gdLst>
              <a:gd name="T0" fmla="*/ 61 w 121"/>
              <a:gd name="T1" fmla="*/ 0 h 107"/>
              <a:gd name="T2" fmla="*/ 36 w 121"/>
              <a:gd name="T3" fmla="*/ 6 h 107"/>
              <a:gd name="T4" fmla="*/ 14 w 121"/>
              <a:gd name="T5" fmla="*/ 78 h 107"/>
              <a:gd name="T6" fmla="*/ 61 w 121"/>
              <a:gd name="T7" fmla="*/ 107 h 107"/>
              <a:gd name="T8" fmla="*/ 85 w 121"/>
              <a:gd name="T9" fmla="*/ 100 h 107"/>
              <a:gd name="T10" fmla="*/ 108 w 121"/>
              <a:gd name="T11" fmla="*/ 29 h 107"/>
              <a:gd name="T12" fmla="*/ 61 w 121"/>
              <a:gd name="T13" fmla="*/ 0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1" h="107">
                <a:moveTo>
                  <a:pt x="61" y="0"/>
                </a:moveTo>
                <a:cubicBezTo>
                  <a:pt x="52" y="0"/>
                  <a:pt x="44" y="2"/>
                  <a:pt x="36" y="6"/>
                </a:cubicBezTo>
                <a:cubicBezTo>
                  <a:pt x="10" y="20"/>
                  <a:pt x="0" y="52"/>
                  <a:pt x="14" y="78"/>
                </a:cubicBezTo>
                <a:cubicBezTo>
                  <a:pt x="23" y="96"/>
                  <a:pt x="42" y="107"/>
                  <a:pt x="61" y="107"/>
                </a:cubicBezTo>
                <a:cubicBezTo>
                  <a:pt x="69" y="107"/>
                  <a:pt x="77" y="105"/>
                  <a:pt x="85" y="100"/>
                </a:cubicBezTo>
                <a:cubicBezTo>
                  <a:pt x="111" y="87"/>
                  <a:pt x="121" y="55"/>
                  <a:pt x="108" y="29"/>
                </a:cubicBezTo>
                <a:cubicBezTo>
                  <a:pt x="98" y="11"/>
                  <a:pt x="80" y="0"/>
                  <a:pt x="61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Freeform 215"/>
          <p:cNvSpPr/>
          <p:nvPr/>
        </p:nvSpPr>
        <p:spPr bwMode="auto">
          <a:xfrm>
            <a:off x="10156989" y="1743985"/>
            <a:ext cx="103074" cy="91002"/>
          </a:xfrm>
          <a:custGeom>
            <a:avLst/>
            <a:gdLst>
              <a:gd name="T0" fmla="*/ 47 w 94"/>
              <a:gd name="T1" fmla="*/ 0 h 83"/>
              <a:gd name="T2" fmla="*/ 28 w 94"/>
              <a:gd name="T3" fmla="*/ 5 h 83"/>
              <a:gd name="T4" fmla="*/ 11 w 94"/>
              <a:gd name="T5" fmla="*/ 61 h 83"/>
              <a:gd name="T6" fmla="*/ 47 w 94"/>
              <a:gd name="T7" fmla="*/ 83 h 83"/>
              <a:gd name="T8" fmla="*/ 66 w 94"/>
              <a:gd name="T9" fmla="*/ 78 h 83"/>
              <a:gd name="T10" fmla="*/ 84 w 94"/>
              <a:gd name="T11" fmla="*/ 22 h 83"/>
              <a:gd name="T12" fmla="*/ 47 w 94"/>
              <a:gd name="T13" fmla="*/ 0 h 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4" h="83">
                <a:moveTo>
                  <a:pt x="47" y="0"/>
                </a:moveTo>
                <a:cubicBezTo>
                  <a:pt x="41" y="0"/>
                  <a:pt x="34" y="2"/>
                  <a:pt x="28" y="5"/>
                </a:cubicBezTo>
                <a:cubicBezTo>
                  <a:pt x="8" y="16"/>
                  <a:pt x="0" y="41"/>
                  <a:pt x="11" y="61"/>
                </a:cubicBezTo>
                <a:cubicBezTo>
                  <a:pt x="18" y="75"/>
                  <a:pt x="32" y="83"/>
                  <a:pt x="47" y="83"/>
                </a:cubicBezTo>
                <a:cubicBezTo>
                  <a:pt x="54" y="83"/>
                  <a:pt x="60" y="81"/>
                  <a:pt x="66" y="78"/>
                </a:cubicBezTo>
                <a:cubicBezTo>
                  <a:pt x="87" y="68"/>
                  <a:pt x="94" y="43"/>
                  <a:pt x="84" y="22"/>
                </a:cubicBezTo>
                <a:cubicBezTo>
                  <a:pt x="76" y="8"/>
                  <a:pt x="62" y="0"/>
                  <a:pt x="47" y="0"/>
                </a:cubicBezTo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" name="Freeform 217"/>
          <p:cNvSpPr/>
          <p:nvPr/>
        </p:nvSpPr>
        <p:spPr bwMode="auto">
          <a:xfrm>
            <a:off x="10467604" y="1921811"/>
            <a:ext cx="103074" cy="86824"/>
          </a:xfrm>
          <a:custGeom>
            <a:avLst/>
            <a:gdLst>
              <a:gd name="T0" fmla="*/ 47 w 94"/>
              <a:gd name="T1" fmla="*/ 0 h 79"/>
              <a:gd name="T2" fmla="*/ 28 w 94"/>
              <a:gd name="T3" fmla="*/ 5 h 79"/>
              <a:gd name="T4" fmla="*/ 11 w 94"/>
              <a:gd name="T5" fmla="*/ 61 h 79"/>
              <a:gd name="T6" fmla="*/ 13 w 94"/>
              <a:gd name="T7" fmla="*/ 65 h 79"/>
              <a:gd name="T8" fmla="*/ 27 w 94"/>
              <a:gd name="T9" fmla="*/ 44 h 79"/>
              <a:gd name="T10" fmla="*/ 40 w 94"/>
              <a:gd name="T11" fmla="*/ 41 h 79"/>
              <a:gd name="T12" fmla="*/ 65 w 94"/>
              <a:gd name="T13" fmla="*/ 56 h 79"/>
              <a:gd name="T14" fmla="*/ 66 w 94"/>
              <a:gd name="T15" fmla="*/ 79 h 79"/>
              <a:gd name="T16" fmla="*/ 66 w 94"/>
              <a:gd name="T17" fmla="*/ 78 h 79"/>
              <a:gd name="T18" fmla="*/ 84 w 94"/>
              <a:gd name="T19" fmla="*/ 22 h 79"/>
              <a:gd name="T20" fmla="*/ 47 w 94"/>
              <a:gd name="T21" fmla="*/ 0 h 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94" h="79">
                <a:moveTo>
                  <a:pt x="47" y="0"/>
                </a:moveTo>
                <a:cubicBezTo>
                  <a:pt x="41" y="0"/>
                  <a:pt x="34" y="2"/>
                  <a:pt x="28" y="5"/>
                </a:cubicBezTo>
                <a:cubicBezTo>
                  <a:pt x="8" y="16"/>
                  <a:pt x="0" y="41"/>
                  <a:pt x="11" y="61"/>
                </a:cubicBezTo>
                <a:cubicBezTo>
                  <a:pt x="11" y="62"/>
                  <a:pt x="12" y="64"/>
                  <a:pt x="13" y="65"/>
                </a:cubicBezTo>
                <a:cubicBezTo>
                  <a:pt x="14" y="56"/>
                  <a:pt x="19" y="48"/>
                  <a:pt x="27" y="44"/>
                </a:cubicBezTo>
                <a:cubicBezTo>
                  <a:pt x="32" y="42"/>
                  <a:pt x="36" y="41"/>
                  <a:pt x="40" y="41"/>
                </a:cubicBezTo>
                <a:cubicBezTo>
                  <a:pt x="50" y="41"/>
                  <a:pt x="60" y="46"/>
                  <a:pt x="65" y="56"/>
                </a:cubicBezTo>
                <a:cubicBezTo>
                  <a:pt x="69" y="63"/>
                  <a:pt x="69" y="71"/>
                  <a:pt x="66" y="79"/>
                </a:cubicBezTo>
                <a:cubicBezTo>
                  <a:pt x="66" y="78"/>
                  <a:pt x="66" y="78"/>
                  <a:pt x="66" y="78"/>
                </a:cubicBezTo>
                <a:cubicBezTo>
                  <a:pt x="87" y="68"/>
                  <a:pt x="94" y="43"/>
                  <a:pt x="84" y="22"/>
                </a:cubicBezTo>
                <a:cubicBezTo>
                  <a:pt x="76" y="8"/>
                  <a:pt x="62" y="0"/>
                  <a:pt x="47" y="0"/>
                </a:cubicBezTo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" name="Freeform 218"/>
          <p:cNvSpPr/>
          <p:nvPr/>
        </p:nvSpPr>
        <p:spPr bwMode="auto">
          <a:xfrm>
            <a:off x="10481997" y="1966848"/>
            <a:ext cx="61287" cy="45966"/>
          </a:xfrm>
          <a:custGeom>
            <a:avLst/>
            <a:gdLst>
              <a:gd name="T0" fmla="*/ 27 w 56"/>
              <a:gd name="T1" fmla="*/ 0 h 42"/>
              <a:gd name="T2" fmla="*/ 14 w 56"/>
              <a:gd name="T3" fmla="*/ 3 h 42"/>
              <a:gd name="T4" fmla="*/ 0 w 56"/>
              <a:gd name="T5" fmla="*/ 24 h 42"/>
              <a:gd name="T6" fmla="*/ 34 w 56"/>
              <a:gd name="T7" fmla="*/ 42 h 42"/>
              <a:gd name="T8" fmla="*/ 53 w 56"/>
              <a:gd name="T9" fmla="*/ 38 h 42"/>
              <a:gd name="T10" fmla="*/ 52 w 56"/>
              <a:gd name="T11" fmla="*/ 15 h 42"/>
              <a:gd name="T12" fmla="*/ 27 w 56"/>
              <a:gd name="T13" fmla="*/ 0 h 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6" h="42">
                <a:moveTo>
                  <a:pt x="27" y="0"/>
                </a:moveTo>
                <a:cubicBezTo>
                  <a:pt x="23" y="0"/>
                  <a:pt x="19" y="1"/>
                  <a:pt x="14" y="3"/>
                </a:cubicBezTo>
                <a:cubicBezTo>
                  <a:pt x="6" y="7"/>
                  <a:pt x="1" y="15"/>
                  <a:pt x="0" y="24"/>
                </a:cubicBezTo>
                <a:cubicBezTo>
                  <a:pt x="8" y="35"/>
                  <a:pt x="21" y="42"/>
                  <a:pt x="34" y="42"/>
                </a:cubicBezTo>
                <a:cubicBezTo>
                  <a:pt x="40" y="42"/>
                  <a:pt x="47" y="41"/>
                  <a:pt x="53" y="38"/>
                </a:cubicBezTo>
                <a:cubicBezTo>
                  <a:pt x="56" y="30"/>
                  <a:pt x="56" y="22"/>
                  <a:pt x="52" y="15"/>
                </a:cubicBezTo>
                <a:cubicBezTo>
                  <a:pt x="47" y="5"/>
                  <a:pt x="37" y="0"/>
                  <a:pt x="27" y="0"/>
                </a:cubicBezTo>
              </a:path>
            </a:pathLst>
          </a:custGeom>
          <a:solidFill>
            <a:srgbClr val="3D3D3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2" name="Freeform 219"/>
          <p:cNvSpPr/>
          <p:nvPr/>
        </p:nvSpPr>
        <p:spPr bwMode="auto">
          <a:xfrm>
            <a:off x="10575321" y="1432442"/>
            <a:ext cx="98431" cy="90074"/>
          </a:xfrm>
          <a:custGeom>
            <a:avLst/>
            <a:gdLst>
              <a:gd name="T0" fmla="*/ 43 w 90"/>
              <a:gd name="T1" fmla="*/ 0 h 82"/>
              <a:gd name="T2" fmla="*/ 24 w 90"/>
              <a:gd name="T3" fmla="*/ 4 h 82"/>
              <a:gd name="T4" fmla="*/ 19 w 90"/>
              <a:gd name="T5" fmla="*/ 7 h 82"/>
              <a:gd name="T6" fmla="*/ 3 w 90"/>
              <a:gd name="T7" fmla="*/ 30 h 82"/>
              <a:gd name="T8" fmla="*/ 6 w 90"/>
              <a:gd name="T9" fmla="*/ 60 h 82"/>
              <a:gd name="T10" fmla="*/ 43 w 90"/>
              <a:gd name="T11" fmla="*/ 82 h 82"/>
              <a:gd name="T12" fmla="*/ 62 w 90"/>
              <a:gd name="T13" fmla="*/ 78 h 82"/>
              <a:gd name="T14" fmla="*/ 79 w 90"/>
              <a:gd name="T15" fmla="*/ 22 h 82"/>
              <a:gd name="T16" fmla="*/ 43 w 90"/>
              <a:gd name="T17" fmla="*/ 0 h 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0" h="82">
                <a:moveTo>
                  <a:pt x="43" y="0"/>
                </a:moveTo>
                <a:cubicBezTo>
                  <a:pt x="36" y="0"/>
                  <a:pt x="30" y="1"/>
                  <a:pt x="24" y="4"/>
                </a:cubicBezTo>
                <a:cubicBezTo>
                  <a:pt x="22" y="5"/>
                  <a:pt x="21" y="6"/>
                  <a:pt x="19" y="7"/>
                </a:cubicBezTo>
                <a:cubicBezTo>
                  <a:pt x="3" y="30"/>
                  <a:pt x="3" y="30"/>
                  <a:pt x="3" y="30"/>
                </a:cubicBezTo>
                <a:cubicBezTo>
                  <a:pt x="0" y="40"/>
                  <a:pt x="1" y="51"/>
                  <a:pt x="6" y="60"/>
                </a:cubicBezTo>
                <a:cubicBezTo>
                  <a:pt x="14" y="74"/>
                  <a:pt x="28" y="82"/>
                  <a:pt x="43" y="82"/>
                </a:cubicBezTo>
                <a:cubicBezTo>
                  <a:pt x="49" y="82"/>
                  <a:pt x="56" y="81"/>
                  <a:pt x="62" y="78"/>
                </a:cubicBezTo>
                <a:cubicBezTo>
                  <a:pt x="82" y="67"/>
                  <a:pt x="90" y="42"/>
                  <a:pt x="79" y="22"/>
                </a:cubicBezTo>
                <a:cubicBezTo>
                  <a:pt x="72" y="8"/>
                  <a:pt x="58" y="0"/>
                  <a:pt x="43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3" name="Freeform 220"/>
          <p:cNvSpPr/>
          <p:nvPr/>
        </p:nvSpPr>
        <p:spPr bwMode="auto">
          <a:xfrm>
            <a:off x="10578571" y="1439870"/>
            <a:ext cx="17643" cy="25536"/>
          </a:xfrm>
          <a:custGeom>
            <a:avLst/>
            <a:gdLst>
              <a:gd name="T0" fmla="*/ 16 w 16"/>
              <a:gd name="T1" fmla="*/ 0 h 23"/>
              <a:gd name="T2" fmla="*/ 0 w 16"/>
              <a:gd name="T3" fmla="*/ 23 h 23"/>
              <a:gd name="T4" fmla="*/ 16 w 16"/>
              <a:gd name="T5" fmla="*/ 0 h 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6" h="23">
                <a:moveTo>
                  <a:pt x="16" y="0"/>
                </a:moveTo>
                <a:cubicBezTo>
                  <a:pt x="8" y="6"/>
                  <a:pt x="2" y="14"/>
                  <a:pt x="0" y="23"/>
                </a:cubicBezTo>
                <a:cubicBezTo>
                  <a:pt x="16" y="0"/>
                  <a:pt x="16" y="0"/>
                  <a:pt x="16" y="0"/>
                </a:cubicBezTo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4" name="Freeform 227"/>
          <p:cNvSpPr/>
          <p:nvPr/>
        </p:nvSpPr>
        <p:spPr bwMode="auto">
          <a:xfrm>
            <a:off x="7915945" y="3178487"/>
            <a:ext cx="134182" cy="116539"/>
          </a:xfrm>
          <a:custGeom>
            <a:avLst/>
            <a:gdLst>
              <a:gd name="T0" fmla="*/ 61 w 122"/>
              <a:gd name="T1" fmla="*/ 0 h 106"/>
              <a:gd name="T2" fmla="*/ 36 w 122"/>
              <a:gd name="T3" fmla="*/ 6 h 106"/>
              <a:gd name="T4" fmla="*/ 14 w 122"/>
              <a:gd name="T5" fmla="*/ 78 h 106"/>
              <a:gd name="T6" fmla="*/ 61 w 122"/>
              <a:gd name="T7" fmla="*/ 106 h 106"/>
              <a:gd name="T8" fmla="*/ 86 w 122"/>
              <a:gd name="T9" fmla="*/ 100 h 106"/>
              <a:gd name="T10" fmla="*/ 108 w 122"/>
              <a:gd name="T11" fmla="*/ 28 h 106"/>
              <a:gd name="T12" fmla="*/ 61 w 122"/>
              <a:gd name="T13" fmla="*/ 0 h 1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2" h="106">
                <a:moveTo>
                  <a:pt x="61" y="0"/>
                </a:moveTo>
                <a:cubicBezTo>
                  <a:pt x="53" y="0"/>
                  <a:pt x="44" y="2"/>
                  <a:pt x="36" y="6"/>
                </a:cubicBezTo>
                <a:cubicBezTo>
                  <a:pt x="10" y="20"/>
                  <a:pt x="0" y="52"/>
                  <a:pt x="14" y="78"/>
                </a:cubicBezTo>
                <a:cubicBezTo>
                  <a:pt x="23" y="96"/>
                  <a:pt x="42" y="106"/>
                  <a:pt x="61" y="106"/>
                </a:cubicBezTo>
                <a:cubicBezTo>
                  <a:pt x="69" y="106"/>
                  <a:pt x="78" y="104"/>
                  <a:pt x="86" y="100"/>
                </a:cubicBezTo>
                <a:cubicBezTo>
                  <a:pt x="112" y="87"/>
                  <a:pt x="122" y="54"/>
                  <a:pt x="108" y="28"/>
                </a:cubicBezTo>
                <a:cubicBezTo>
                  <a:pt x="99" y="10"/>
                  <a:pt x="80" y="0"/>
                  <a:pt x="61" y="0"/>
                </a:cubicBezTo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5" name="Freeform 230"/>
          <p:cNvSpPr/>
          <p:nvPr/>
        </p:nvSpPr>
        <p:spPr bwMode="auto">
          <a:xfrm>
            <a:off x="8940066" y="2394930"/>
            <a:ext cx="64537" cy="56180"/>
          </a:xfrm>
          <a:custGeom>
            <a:avLst/>
            <a:gdLst>
              <a:gd name="T0" fmla="*/ 30 w 59"/>
              <a:gd name="T1" fmla="*/ 0 h 51"/>
              <a:gd name="T2" fmla="*/ 18 w 59"/>
              <a:gd name="T3" fmla="*/ 3 h 51"/>
              <a:gd name="T4" fmla="*/ 7 w 59"/>
              <a:gd name="T5" fmla="*/ 38 h 51"/>
              <a:gd name="T6" fmla="*/ 30 w 59"/>
              <a:gd name="T7" fmla="*/ 51 h 51"/>
              <a:gd name="T8" fmla="*/ 42 w 59"/>
              <a:gd name="T9" fmla="*/ 48 h 51"/>
              <a:gd name="T10" fmla="*/ 52 w 59"/>
              <a:gd name="T11" fmla="*/ 14 h 51"/>
              <a:gd name="T12" fmla="*/ 30 w 59"/>
              <a:gd name="T13" fmla="*/ 0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9" h="51">
                <a:moveTo>
                  <a:pt x="30" y="0"/>
                </a:moveTo>
                <a:cubicBezTo>
                  <a:pt x="26" y="0"/>
                  <a:pt x="22" y="1"/>
                  <a:pt x="18" y="3"/>
                </a:cubicBezTo>
                <a:cubicBezTo>
                  <a:pt x="5" y="10"/>
                  <a:pt x="0" y="25"/>
                  <a:pt x="7" y="38"/>
                </a:cubicBezTo>
                <a:cubicBezTo>
                  <a:pt x="12" y="46"/>
                  <a:pt x="20" y="51"/>
                  <a:pt x="30" y="51"/>
                </a:cubicBezTo>
                <a:cubicBezTo>
                  <a:pt x="34" y="51"/>
                  <a:pt x="38" y="50"/>
                  <a:pt x="42" y="48"/>
                </a:cubicBezTo>
                <a:cubicBezTo>
                  <a:pt x="54" y="42"/>
                  <a:pt x="59" y="26"/>
                  <a:pt x="52" y="14"/>
                </a:cubicBezTo>
                <a:cubicBezTo>
                  <a:pt x="48" y="5"/>
                  <a:pt x="39" y="0"/>
                  <a:pt x="30" y="0"/>
                </a:cubicBezTo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6" name="Freeform 231"/>
          <p:cNvSpPr/>
          <p:nvPr/>
        </p:nvSpPr>
        <p:spPr bwMode="auto">
          <a:xfrm>
            <a:off x="9674120" y="1958026"/>
            <a:ext cx="63609" cy="56180"/>
          </a:xfrm>
          <a:custGeom>
            <a:avLst/>
            <a:gdLst>
              <a:gd name="T0" fmla="*/ 29 w 58"/>
              <a:gd name="T1" fmla="*/ 0 h 51"/>
              <a:gd name="T2" fmla="*/ 17 w 58"/>
              <a:gd name="T3" fmla="*/ 3 h 51"/>
              <a:gd name="T4" fmla="*/ 6 w 58"/>
              <a:gd name="T5" fmla="*/ 37 h 51"/>
              <a:gd name="T6" fmla="*/ 29 w 58"/>
              <a:gd name="T7" fmla="*/ 51 h 51"/>
              <a:gd name="T8" fmla="*/ 41 w 58"/>
              <a:gd name="T9" fmla="*/ 48 h 51"/>
              <a:gd name="T10" fmla="*/ 52 w 58"/>
              <a:gd name="T11" fmla="*/ 13 h 51"/>
              <a:gd name="T12" fmla="*/ 29 w 58"/>
              <a:gd name="T13" fmla="*/ 0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8" h="51">
                <a:moveTo>
                  <a:pt x="29" y="0"/>
                </a:moveTo>
                <a:cubicBezTo>
                  <a:pt x="25" y="0"/>
                  <a:pt x="21" y="1"/>
                  <a:pt x="17" y="3"/>
                </a:cubicBezTo>
                <a:cubicBezTo>
                  <a:pt x="5" y="9"/>
                  <a:pt x="0" y="25"/>
                  <a:pt x="6" y="37"/>
                </a:cubicBezTo>
                <a:cubicBezTo>
                  <a:pt x="11" y="46"/>
                  <a:pt x="20" y="51"/>
                  <a:pt x="29" y="51"/>
                </a:cubicBezTo>
                <a:cubicBezTo>
                  <a:pt x="33" y="51"/>
                  <a:pt x="37" y="50"/>
                  <a:pt x="41" y="48"/>
                </a:cubicBezTo>
                <a:cubicBezTo>
                  <a:pt x="53" y="41"/>
                  <a:pt x="58" y="26"/>
                  <a:pt x="52" y="13"/>
                </a:cubicBezTo>
                <a:cubicBezTo>
                  <a:pt x="47" y="5"/>
                  <a:pt x="38" y="0"/>
                  <a:pt x="29" y="0"/>
                </a:cubicBezTo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7" name="Freeform 196"/>
          <p:cNvSpPr/>
          <p:nvPr/>
        </p:nvSpPr>
        <p:spPr bwMode="auto">
          <a:xfrm>
            <a:off x="7951232" y="2727963"/>
            <a:ext cx="69180" cy="60359"/>
          </a:xfrm>
          <a:custGeom>
            <a:avLst/>
            <a:gdLst>
              <a:gd name="T0" fmla="*/ 31 w 63"/>
              <a:gd name="T1" fmla="*/ 0 h 55"/>
              <a:gd name="T2" fmla="*/ 19 w 63"/>
              <a:gd name="T3" fmla="*/ 3 h 55"/>
              <a:gd name="T4" fmla="*/ 7 w 63"/>
              <a:gd name="T5" fmla="*/ 40 h 55"/>
              <a:gd name="T6" fmla="*/ 31 w 63"/>
              <a:gd name="T7" fmla="*/ 55 h 55"/>
              <a:gd name="T8" fmla="*/ 44 w 63"/>
              <a:gd name="T9" fmla="*/ 52 h 55"/>
              <a:gd name="T10" fmla="*/ 56 w 63"/>
              <a:gd name="T11" fmla="*/ 15 h 55"/>
              <a:gd name="T12" fmla="*/ 31 w 63"/>
              <a:gd name="T13" fmla="*/ 0 h 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3" h="55">
                <a:moveTo>
                  <a:pt x="31" y="0"/>
                </a:moveTo>
                <a:cubicBezTo>
                  <a:pt x="27" y="0"/>
                  <a:pt x="23" y="1"/>
                  <a:pt x="19" y="3"/>
                </a:cubicBezTo>
                <a:cubicBezTo>
                  <a:pt x="5" y="10"/>
                  <a:pt x="0" y="27"/>
                  <a:pt x="7" y="40"/>
                </a:cubicBezTo>
                <a:cubicBezTo>
                  <a:pt x="12" y="50"/>
                  <a:pt x="21" y="55"/>
                  <a:pt x="31" y="55"/>
                </a:cubicBezTo>
                <a:cubicBezTo>
                  <a:pt x="36" y="55"/>
                  <a:pt x="40" y="54"/>
                  <a:pt x="44" y="52"/>
                </a:cubicBezTo>
                <a:cubicBezTo>
                  <a:pt x="58" y="45"/>
                  <a:pt x="63" y="28"/>
                  <a:pt x="56" y="15"/>
                </a:cubicBezTo>
                <a:cubicBezTo>
                  <a:pt x="51" y="5"/>
                  <a:pt x="41" y="0"/>
                  <a:pt x="31" y="0"/>
                </a:cubicBezTo>
              </a:path>
            </a:pathLst>
          </a:cu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8" name="Freeform 205"/>
          <p:cNvSpPr>
            <a:spLocks noEditPoints="1"/>
          </p:cNvSpPr>
          <p:nvPr/>
        </p:nvSpPr>
        <p:spPr bwMode="auto">
          <a:xfrm>
            <a:off x="7246132" y="3033756"/>
            <a:ext cx="57109" cy="54787"/>
          </a:xfrm>
          <a:custGeom>
            <a:avLst/>
            <a:gdLst>
              <a:gd name="T0" fmla="*/ 1 w 52"/>
              <a:gd name="T1" fmla="*/ 23 h 50"/>
              <a:gd name="T2" fmla="*/ 4 w 52"/>
              <a:gd name="T3" fmla="*/ 37 h 50"/>
              <a:gd name="T4" fmla="*/ 26 w 52"/>
              <a:gd name="T5" fmla="*/ 50 h 50"/>
              <a:gd name="T6" fmla="*/ 37 w 52"/>
              <a:gd name="T7" fmla="*/ 47 h 50"/>
              <a:gd name="T8" fmla="*/ 42 w 52"/>
              <a:gd name="T9" fmla="*/ 44 h 50"/>
              <a:gd name="T10" fmla="*/ 1 w 52"/>
              <a:gd name="T11" fmla="*/ 23 h 50"/>
              <a:gd name="T12" fmla="*/ 26 w 52"/>
              <a:gd name="T13" fmla="*/ 0 h 50"/>
              <a:gd name="T14" fmla="*/ 14 w 52"/>
              <a:gd name="T15" fmla="*/ 3 h 50"/>
              <a:gd name="T16" fmla="*/ 2 w 52"/>
              <a:gd name="T17" fmla="*/ 18 h 50"/>
              <a:gd name="T18" fmla="*/ 45 w 52"/>
              <a:gd name="T19" fmla="*/ 40 h 50"/>
              <a:gd name="T20" fmla="*/ 48 w 52"/>
              <a:gd name="T21" fmla="*/ 14 h 50"/>
              <a:gd name="T22" fmla="*/ 26 w 52"/>
              <a:gd name="T23" fmla="*/ 0 h 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52" h="50">
                <a:moveTo>
                  <a:pt x="1" y="23"/>
                </a:moveTo>
                <a:cubicBezTo>
                  <a:pt x="0" y="28"/>
                  <a:pt x="1" y="32"/>
                  <a:pt x="4" y="37"/>
                </a:cubicBezTo>
                <a:cubicBezTo>
                  <a:pt x="8" y="45"/>
                  <a:pt x="17" y="50"/>
                  <a:pt x="26" y="50"/>
                </a:cubicBezTo>
                <a:cubicBezTo>
                  <a:pt x="29" y="50"/>
                  <a:pt x="33" y="49"/>
                  <a:pt x="37" y="47"/>
                </a:cubicBezTo>
                <a:cubicBezTo>
                  <a:pt x="39" y="46"/>
                  <a:pt x="40" y="45"/>
                  <a:pt x="42" y="44"/>
                </a:cubicBezTo>
                <a:cubicBezTo>
                  <a:pt x="1" y="23"/>
                  <a:pt x="1" y="23"/>
                  <a:pt x="1" y="23"/>
                </a:cubicBezTo>
                <a:moveTo>
                  <a:pt x="26" y="0"/>
                </a:moveTo>
                <a:cubicBezTo>
                  <a:pt x="22" y="0"/>
                  <a:pt x="18" y="1"/>
                  <a:pt x="14" y="3"/>
                </a:cubicBezTo>
                <a:cubicBezTo>
                  <a:pt x="8" y="6"/>
                  <a:pt x="4" y="12"/>
                  <a:pt x="2" y="18"/>
                </a:cubicBezTo>
                <a:cubicBezTo>
                  <a:pt x="45" y="40"/>
                  <a:pt x="45" y="40"/>
                  <a:pt x="45" y="40"/>
                </a:cubicBezTo>
                <a:cubicBezTo>
                  <a:pt x="51" y="33"/>
                  <a:pt x="52" y="22"/>
                  <a:pt x="48" y="14"/>
                </a:cubicBezTo>
                <a:cubicBezTo>
                  <a:pt x="43" y="5"/>
                  <a:pt x="35" y="0"/>
                  <a:pt x="26" y="0"/>
                </a:cubicBezTo>
              </a:path>
            </a:pathLst>
          </a:cu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9" name="Freeform 206"/>
          <p:cNvSpPr/>
          <p:nvPr/>
        </p:nvSpPr>
        <p:spPr bwMode="auto">
          <a:xfrm>
            <a:off x="7247061" y="3072770"/>
            <a:ext cx="48287" cy="28322"/>
          </a:xfrm>
          <a:custGeom>
            <a:avLst/>
            <a:gdLst>
              <a:gd name="T0" fmla="*/ 1 w 44"/>
              <a:gd name="T1" fmla="*/ 0 h 26"/>
              <a:gd name="T2" fmla="*/ 0 w 44"/>
              <a:gd name="T3" fmla="*/ 5 h 26"/>
              <a:gd name="T4" fmla="*/ 41 w 44"/>
              <a:gd name="T5" fmla="*/ 26 h 26"/>
              <a:gd name="T6" fmla="*/ 44 w 44"/>
              <a:gd name="T7" fmla="*/ 22 h 26"/>
              <a:gd name="T8" fmla="*/ 1 w 44"/>
              <a:gd name="T9" fmla="*/ 0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" h="26">
                <a:moveTo>
                  <a:pt x="1" y="0"/>
                </a:moveTo>
                <a:cubicBezTo>
                  <a:pt x="0" y="2"/>
                  <a:pt x="0" y="3"/>
                  <a:pt x="0" y="5"/>
                </a:cubicBezTo>
                <a:cubicBezTo>
                  <a:pt x="41" y="26"/>
                  <a:pt x="41" y="26"/>
                  <a:pt x="41" y="26"/>
                </a:cubicBezTo>
                <a:cubicBezTo>
                  <a:pt x="42" y="25"/>
                  <a:pt x="43" y="24"/>
                  <a:pt x="44" y="22"/>
                </a:cubicBezTo>
                <a:cubicBezTo>
                  <a:pt x="1" y="0"/>
                  <a:pt x="1" y="0"/>
                  <a:pt x="1" y="0"/>
                </a:cubicBezTo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0" name="Freeform 233"/>
          <p:cNvSpPr/>
          <p:nvPr/>
        </p:nvSpPr>
        <p:spPr bwMode="auto">
          <a:xfrm>
            <a:off x="6686022" y="2965219"/>
            <a:ext cx="93324" cy="81252"/>
          </a:xfrm>
          <a:custGeom>
            <a:avLst/>
            <a:gdLst>
              <a:gd name="T0" fmla="*/ 42 w 85"/>
              <a:gd name="T1" fmla="*/ 0 h 74"/>
              <a:gd name="T2" fmla="*/ 25 w 85"/>
              <a:gd name="T3" fmla="*/ 4 h 74"/>
              <a:gd name="T4" fmla="*/ 9 w 85"/>
              <a:gd name="T5" fmla="*/ 54 h 74"/>
              <a:gd name="T6" fmla="*/ 42 w 85"/>
              <a:gd name="T7" fmla="*/ 74 h 74"/>
              <a:gd name="T8" fmla="*/ 60 w 85"/>
              <a:gd name="T9" fmla="*/ 70 h 74"/>
              <a:gd name="T10" fmla="*/ 75 w 85"/>
              <a:gd name="T11" fmla="*/ 20 h 74"/>
              <a:gd name="T12" fmla="*/ 42 w 85"/>
              <a:gd name="T13" fmla="*/ 0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5" h="74">
                <a:moveTo>
                  <a:pt x="42" y="0"/>
                </a:moveTo>
                <a:cubicBezTo>
                  <a:pt x="36" y="0"/>
                  <a:pt x="30" y="1"/>
                  <a:pt x="25" y="4"/>
                </a:cubicBezTo>
                <a:cubicBezTo>
                  <a:pt x="7" y="14"/>
                  <a:pt x="0" y="36"/>
                  <a:pt x="9" y="54"/>
                </a:cubicBezTo>
                <a:cubicBezTo>
                  <a:pt x="16" y="67"/>
                  <a:pt x="29" y="74"/>
                  <a:pt x="42" y="74"/>
                </a:cubicBezTo>
                <a:cubicBezTo>
                  <a:pt x="48" y="74"/>
                  <a:pt x="54" y="73"/>
                  <a:pt x="60" y="70"/>
                </a:cubicBezTo>
                <a:cubicBezTo>
                  <a:pt x="78" y="60"/>
                  <a:pt x="85" y="38"/>
                  <a:pt x="75" y="20"/>
                </a:cubicBezTo>
                <a:cubicBezTo>
                  <a:pt x="69" y="7"/>
                  <a:pt x="56" y="0"/>
                  <a:pt x="42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1" name="Freeform 198"/>
          <p:cNvSpPr/>
          <p:nvPr/>
        </p:nvSpPr>
        <p:spPr bwMode="auto">
          <a:xfrm>
            <a:off x="1534873" y="5088039"/>
            <a:ext cx="69180" cy="60359"/>
          </a:xfrm>
          <a:custGeom>
            <a:avLst/>
            <a:gdLst>
              <a:gd name="T0" fmla="*/ 31 w 63"/>
              <a:gd name="T1" fmla="*/ 0 h 55"/>
              <a:gd name="T2" fmla="*/ 18 w 63"/>
              <a:gd name="T3" fmla="*/ 3 h 55"/>
              <a:gd name="T4" fmla="*/ 7 w 63"/>
              <a:gd name="T5" fmla="*/ 41 h 55"/>
              <a:gd name="T6" fmla="*/ 31 w 63"/>
              <a:gd name="T7" fmla="*/ 55 h 55"/>
              <a:gd name="T8" fmla="*/ 44 w 63"/>
              <a:gd name="T9" fmla="*/ 52 h 55"/>
              <a:gd name="T10" fmla="*/ 55 w 63"/>
              <a:gd name="T11" fmla="*/ 15 h 55"/>
              <a:gd name="T12" fmla="*/ 31 w 63"/>
              <a:gd name="T13" fmla="*/ 0 h 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3" h="55">
                <a:moveTo>
                  <a:pt x="31" y="0"/>
                </a:moveTo>
                <a:cubicBezTo>
                  <a:pt x="27" y="0"/>
                  <a:pt x="22" y="1"/>
                  <a:pt x="18" y="3"/>
                </a:cubicBezTo>
                <a:cubicBezTo>
                  <a:pt x="5" y="10"/>
                  <a:pt x="0" y="27"/>
                  <a:pt x="7" y="41"/>
                </a:cubicBezTo>
                <a:cubicBezTo>
                  <a:pt x="12" y="50"/>
                  <a:pt x="21" y="55"/>
                  <a:pt x="31" y="55"/>
                </a:cubicBezTo>
                <a:cubicBezTo>
                  <a:pt x="35" y="55"/>
                  <a:pt x="40" y="54"/>
                  <a:pt x="44" y="52"/>
                </a:cubicBezTo>
                <a:cubicBezTo>
                  <a:pt x="57" y="45"/>
                  <a:pt x="63" y="28"/>
                  <a:pt x="55" y="15"/>
                </a:cubicBezTo>
                <a:cubicBezTo>
                  <a:pt x="51" y="6"/>
                  <a:pt x="41" y="0"/>
                  <a:pt x="31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2" name="Freeform 199"/>
          <p:cNvSpPr/>
          <p:nvPr/>
        </p:nvSpPr>
        <p:spPr bwMode="auto">
          <a:xfrm>
            <a:off x="2329948" y="4218356"/>
            <a:ext cx="68252" cy="60359"/>
          </a:xfrm>
          <a:custGeom>
            <a:avLst/>
            <a:gdLst>
              <a:gd name="T0" fmla="*/ 31 w 62"/>
              <a:gd name="T1" fmla="*/ 0 h 55"/>
              <a:gd name="T2" fmla="*/ 18 w 62"/>
              <a:gd name="T3" fmla="*/ 3 h 55"/>
              <a:gd name="T4" fmla="*/ 7 w 62"/>
              <a:gd name="T5" fmla="*/ 40 h 55"/>
              <a:gd name="T6" fmla="*/ 31 w 62"/>
              <a:gd name="T7" fmla="*/ 55 h 55"/>
              <a:gd name="T8" fmla="*/ 44 w 62"/>
              <a:gd name="T9" fmla="*/ 52 h 55"/>
              <a:gd name="T10" fmla="*/ 55 w 62"/>
              <a:gd name="T11" fmla="*/ 14 h 55"/>
              <a:gd name="T12" fmla="*/ 31 w 62"/>
              <a:gd name="T13" fmla="*/ 0 h 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2" h="55">
                <a:moveTo>
                  <a:pt x="31" y="0"/>
                </a:moveTo>
                <a:cubicBezTo>
                  <a:pt x="27" y="0"/>
                  <a:pt x="22" y="1"/>
                  <a:pt x="18" y="3"/>
                </a:cubicBezTo>
                <a:cubicBezTo>
                  <a:pt x="5" y="10"/>
                  <a:pt x="0" y="27"/>
                  <a:pt x="7" y="40"/>
                </a:cubicBezTo>
                <a:cubicBezTo>
                  <a:pt x="12" y="49"/>
                  <a:pt x="21" y="55"/>
                  <a:pt x="31" y="55"/>
                </a:cubicBezTo>
                <a:cubicBezTo>
                  <a:pt x="35" y="55"/>
                  <a:pt x="40" y="54"/>
                  <a:pt x="44" y="52"/>
                </a:cubicBezTo>
                <a:cubicBezTo>
                  <a:pt x="57" y="45"/>
                  <a:pt x="62" y="28"/>
                  <a:pt x="55" y="14"/>
                </a:cubicBezTo>
                <a:cubicBezTo>
                  <a:pt x="50" y="5"/>
                  <a:pt x="41" y="0"/>
                  <a:pt x="31" y="0"/>
                </a:cubicBezTo>
              </a:path>
            </a:pathLst>
          </a:cu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3" name="Freeform 200"/>
          <p:cNvSpPr/>
          <p:nvPr/>
        </p:nvSpPr>
        <p:spPr bwMode="auto">
          <a:xfrm>
            <a:off x="2330678" y="3768135"/>
            <a:ext cx="62680" cy="55252"/>
          </a:xfrm>
          <a:custGeom>
            <a:avLst/>
            <a:gdLst>
              <a:gd name="T0" fmla="*/ 29 w 57"/>
              <a:gd name="T1" fmla="*/ 0 h 50"/>
              <a:gd name="T2" fmla="*/ 17 w 57"/>
              <a:gd name="T3" fmla="*/ 3 h 50"/>
              <a:gd name="T4" fmla="*/ 7 w 57"/>
              <a:gd name="T5" fmla="*/ 37 h 50"/>
              <a:gd name="T6" fmla="*/ 29 w 57"/>
              <a:gd name="T7" fmla="*/ 50 h 50"/>
              <a:gd name="T8" fmla="*/ 41 w 57"/>
              <a:gd name="T9" fmla="*/ 47 h 50"/>
              <a:gd name="T10" fmla="*/ 51 w 57"/>
              <a:gd name="T11" fmla="*/ 14 h 50"/>
              <a:gd name="T12" fmla="*/ 29 w 57"/>
              <a:gd name="T13" fmla="*/ 0 h 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7" h="50">
                <a:moveTo>
                  <a:pt x="29" y="0"/>
                </a:moveTo>
                <a:cubicBezTo>
                  <a:pt x="25" y="0"/>
                  <a:pt x="21" y="1"/>
                  <a:pt x="17" y="3"/>
                </a:cubicBezTo>
                <a:cubicBezTo>
                  <a:pt x="5" y="10"/>
                  <a:pt x="0" y="25"/>
                  <a:pt x="7" y="37"/>
                </a:cubicBezTo>
                <a:cubicBezTo>
                  <a:pt x="11" y="45"/>
                  <a:pt x="20" y="50"/>
                  <a:pt x="29" y="50"/>
                </a:cubicBezTo>
                <a:cubicBezTo>
                  <a:pt x="33" y="50"/>
                  <a:pt x="37" y="49"/>
                  <a:pt x="41" y="47"/>
                </a:cubicBezTo>
                <a:cubicBezTo>
                  <a:pt x="53" y="41"/>
                  <a:pt x="57" y="26"/>
                  <a:pt x="51" y="14"/>
                </a:cubicBezTo>
                <a:cubicBezTo>
                  <a:pt x="47" y="5"/>
                  <a:pt x="38" y="0"/>
                  <a:pt x="29" y="0"/>
                </a:cubicBezTo>
              </a:path>
            </a:pathLst>
          </a:cu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4" name="Freeform 216"/>
          <p:cNvSpPr/>
          <p:nvPr/>
        </p:nvSpPr>
        <p:spPr bwMode="auto">
          <a:xfrm>
            <a:off x="1485657" y="4723566"/>
            <a:ext cx="103074" cy="91467"/>
          </a:xfrm>
          <a:custGeom>
            <a:avLst/>
            <a:gdLst>
              <a:gd name="T0" fmla="*/ 47 w 94"/>
              <a:gd name="T1" fmla="*/ 0 h 83"/>
              <a:gd name="T2" fmla="*/ 28 w 94"/>
              <a:gd name="T3" fmla="*/ 5 h 83"/>
              <a:gd name="T4" fmla="*/ 10 w 94"/>
              <a:gd name="T5" fmla="*/ 61 h 83"/>
              <a:gd name="T6" fmla="*/ 47 w 94"/>
              <a:gd name="T7" fmla="*/ 83 h 83"/>
              <a:gd name="T8" fmla="*/ 66 w 94"/>
              <a:gd name="T9" fmla="*/ 78 h 83"/>
              <a:gd name="T10" fmla="*/ 83 w 94"/>
              <a:gd name="T11" fmla="*/ 22 h 83"/>
              <a:gd name="T12" fmla="*/ 47 w 94"/>
              <a:gd name="T13" fmla="*/ 0 h 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4" h="83">
                <a:moveTo>
                  <a:pt x="47" y="0"/>
                </a:moveTo>
                <a:cubicBezTo>
                  <a:pt x="40" y="0"/>
                  <a:pt x="34" y="2"/>
                  <a:pt x="28" y="5"/>
                </a:cubicBezTo>
                <a:cubicBezTo>
                  <a:pt x="7" y="16"/>
                  <a:pt x="0" y="41"/>
                  <a:pt x="10" y="61"/>
                </a:cubicBezTo>
                <a:cubicBezTo>
                  <a:pt x="18" y="75"/>
                  <a:pt x="32" y="83"/>
                  <a:pt x="47" y="83"/>
                </a:cubicBezTo>
                <a:cubicBezTo>
                  <a:pt x="53" y="83"/>
                  <a:pt x="60" y="81"/>
                  <a:pt x="66" y="78"/>
                </a:cubicBezTo>
                <a:cubicBezTo>
                  <a:pt x="86" y="68"/>
                  <a:pt x="94" y="43"/>
                  <a:pt x="83" y="22"/>
                </a:cubicBezTo>
                <a:cubicBezTo>
                  <a:pt x="76" y="8"/>
                  <a:pt x="62" y="0"/>
                  <a:pt x="47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5" name="Freeform 221"/>
          <p:cNvSpPr/>
          <p:nvPr/>
        </p:nvSpPr>
        <p:spPr bwMode="auto">
          <a:xfrm>
            <a:off x="998145" y="4885141"/>
            <a:ext cx="103538" cy="90074"/>
          </a:xfrm>
          <a:custGeom>
            <a:avLst/>
            <a:gdLst>
              <a:gd name="T0" fmla="*/ 47 w 94"/>
              <a:gd name="T1" fmla="*/ 0 h 82"/>
              <a:gd name="T2" fmla="*/ 27 w 94"/>
              <a:gd name="T3" fmla="*/ 4 h 82"/>
              <a:gd name="T4" fmla="*/ 10 w 94"/>
              <a:gd name="T5" fmla="*/ 60 h 82"/>
              <a:gd name="T6" fmla="*/ 47 w 94"/>
              <a:gd name="T7" fmla="*/ 82 h 82"/>
              <a:gd name="T8" fmla="*/ 66 w 94"/>
              <a:gd name="T9" fmla="*/ 78 h 82"/>
              <a:gd name="T10" fmla="*/ 83 w 94"/>
              <a:gd name="T11" fmla="*/ 22 h 82"/>
              <a:gd name="T12" fmla="*/ 47 w 94"/>
              <a:gd name="T13" fmla="*/ 0 h 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4" h="82">
                <a:moveTo>
                  <a:pt x="47" y="0"/>
                </a:moveTo>
                <a:cubicBezTo>
                  <a:pt x="40" y="0"/>
                  <a:pt x="34" y="1"/>
                  <a:pt x="27" y="4"/>
                </a:cubicBezTo>
                <a:cubicBezTo>
                  <a:pt x="7" y="15"/>
                  <a:pt x="0" y="40"/>
                  <a:pt x="10" y="60"/>
                </a:cubicBezTo>
                <a:cubicBezTo>
                  <a:pt x="18" y="74"/>
                  <a:pt x="32" y="82"/>
                  <a:pt x="47" y="82"/>
                </a:cubicBezTo>
                <a:cubicBezTo>
                  <a:pt x="53" y="82"/>
                  <a:pt x="60" y="81"/>
                  <a:pt x="66" y="78"/>
                </a:cubicBezTo>
                <a:cubicBezTo>
                  <a:pt x="86" y="67"/>
                  <a:pt x="94" y="42"/>
                  <a:pt x="83" y="22"/>
                </a:cubicBezTo>
                <a:cubicBezTo>
                  <a:pt x="76" y="8"/>
                  <a:pt x="62" y="0"/>
                  <a:pt x="47" y="0"/>
                </a:cubicBezTo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6" name="Freeform 222"/>
          <p:cNvSpPr>
            <a:spLocks noEditPoints="1"/>
          </p:cNvSpPr>
          <p:nvPr/>
        </p:nvSpPr>
        <p:spPr bwMode="auto">
          <a:xfrm>
            <a:off x="1900009" y="4157069"/>
            <a:ext cx="96574" cy="91002"/>
          </a:xfrm>
          <a:custGeom>
            <a:avLst/>
            <a:gdLst>
              <a:gd name="T0" fmla="*/ 87 w 88"/>
              <a:gd name="T1" fmla="*/ 53 h 83"/>
              <a:gd name="T2" fmla="*/ 76 w 88"/>
              <a:gd name="T3" fmla="*/ 55 h 83"/>
              <a:gd name="T4" fmla="*/ 50 w 88"/>
              <a:gd name="T5" fmla="*/ 83 h 83"/>
              <a:gd name="T6" fmla="*/ 66 w 88"/>
              <a:gd name="T7" fmla="*/ 78 h 83"/>
              <a:gd name="T8" fmla="*/ 87 w 88"/>
              <a:gd name="T9" fmla="*/ 53 h 83"/>
              <a:gd name="T10" fmla="*/ 88 w 88"/>
              <a:gd name="T11" fmla="*/ 46 h 83"/>
              <a:gd name="T12" fmla="*/ 84 w 88"/>
              <a:gd name="T13" fmla="*/ 49 h 83"/>
              <a:gd name="T14" fmla="*/ 88 w 88"/>
              <a:gd name="T15" fmla="*/ 48 h 83"/>
              <a:gd name="T16" fmla="*/ 88 w 88"/>
              <a:gd name="T17" fmla="*/ 46 h 83"/>
              <a:gd name="T18" fmla="*/ 47 w 88"/>
              <a:gd name="T19" fmla="*/ 0 h 83"/>
              <a:gd name="T20" fmla="*/ 28 w 88"/>
              <a:gd name="T21" fmla="*/ 5 h 83"/>
              <a:gd name="T22" fmla="*/ 11 w 88"/>
              <a:gd name="T23" fmla="*/ 61 h 83"/>
              <a:gd name="T24" fmla="*/ 43 w 88"/>
              <a:gd name="T25" fmla="*/ 82 h 83"/>
              <a:gd name="T26" fmla="*/ 73 w 88"/>
              <a:gd name="T27" fmla="*/ 51 h 83"/>
              <a:gd name="T28" fmla="*/ 72 w 88"/>
              <a:gd name="T29" fmla="*/ 50 h 83"/>
              <a:gd name="T30" fmla="*/ 88 w 88"/>
              <a:gd name="T31" fmla="*/ 40 h 83"/>
              <a:gd name="T32" fmla="*/ 84 w 88"/>
              <a:gd name="T33" fmla="*/ 22 h 83"/>
              <a:gd name="T34" fmla="*/ 47 w 88"/>
              <a:gd name="T35" fmla="*/ 0 h 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88" h="83">
                <a:moveTo>
                  <a:pt x="87" y="53"/>
                </a:moveTo>
                <a:cubicBezTo>
                  <a:pt x="76" y="55"/>
                  <a:pt x="76" y="55"/>
                  <a:pt x="76" y="55"/>
                </a:cubicBezTo>
                <a:cubicBezTo>
                  <a:pt x="50" y="83"/>
                  <a:pt x="50" y="83"/>
                  <a:pt x="50" y="83"/>
                </a:cubicBezTo>
                <a:cubicBezTo>
                  <a:pt x="55" y="82"/>
                  <a:pt x="61" y="81"/>
                  <a:pt x="66" y="78"/>
                </a:cubicBezTo>
                <a:cubicBezTo>
                  <a:pt x="77" y="73"/>
                  <a:pt x="84" y="63"/>
                  <a:pt x="87" y="53"/>
                </a:cubicBezTo>
                <a:moveTo>
                  <a:pt x="88" y="46"/>
                </a:moveTo>
                <a:cubicBezTo>
                  <a:pt x="84" y="49"/>
                  <a:pt x="84" y="49"/>
                  <a:pt x="84" y="49"/>
                </a:cubicBezTo>
                <a:cubicBezTo>
                  <a:pt x="88" y="48"/>
                  <a:pt x="88" y="48"/>
                  <a:pt x="88" y="48"/>
                </a:cubicBezTo>
                <a:cubicBezTo>
                  <a:pt x="88" y="47"/>
                  <a:pt x="88" y="46"/>
                  <a:pt x="88" y="46"/>
                </a:cubicBezTo>
                <a:moveTo>
                  <a:pt x="47" y="0"/>
                </a:moveTo>
                <a:cubicBezTo>
                  <a:pt x="41" y="0"/>
                  <a:pt x="34" y="1"/>
                  <a:pt x="28" y="5"/>
                </a:cubicBezTo>
                <a:cubicBezTo>
                  <a:pt x="8" y="15"/>
                  <a:pt x="0" y="40"/>
                  <a:pt x="11" y="61"/>
                </a:cubicBezTo>
                <a:cubicBezTo>
                  <a:pt x="17" y="73"/>
                  <a:pt x="30" y="81"/>
                  <a:pt x="43" y="82"/>
                </a:cubicBezTo>
                <a:cubicBezTo>
                  <a:pt x="73" y="51"/>
                  <a:pt x="73" y="51"/>
                  <a:pt x="73" y="51"/>
                </a:cubicBezTo>
                <a:cubicBezTo>
                  <a:pt x="72" y="50"/>
                  <a:pt x="72" y="50"/>
                  <a:pt x="72" y="50"/>
                </a:cubicBezTo>
                <a:cubicBezTo>
                  <a:pt x="88" y="40"/>
                  <a:pt x="88" y="40"/>
                  <a:pt x="88" y="40"/>
                </a:cubicBezTo>
                <a:cubicBezTo>
                  <a:pt x="88" y="34"/>
                  <a:pt x="87" y="28"/>
                  <a:pt x="84" y="22"/>
                </a:cubicBezTo>
                <a:cubicBezTo>
                  <a:pt x="76" y="8"/>
                  <a:pt x="62" y="0"/>
                  <a:pt x="47" y="0"/>
                </a:cubicBezTo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7" name="Freeform 223"/>
          <p:cNvSpPr/>
          <p:nvPr/>
        </p:nvSpPr>
        <p:spPr bwMode="auto">
          <a:xfrm>
            <a:off x="1946903" y="4200713"/>
            <a:ext cx="49680" cy="47358"/>
          </a:xfrm>
          <a:custGeom>
            <a:avLst/>
            <a:gdLst>
              <a:gd name="T0" fmla="*/ 45 w 45"/>
              <a:gd name="T1" fmla="*/ 0 h 43"/>
              <a:gd name="T2" fmla="*/ 29 w 45"/>
              <a:gd name="T3" fmla="*/ 10 h 43"/>
              <a:gd name="T4" fmla="*/ 30 w 45"/>
              <a:gd name="T5" fmla="*/ 11 h 43"/>
              <a:gd name="T6" fmla="*/ 0 w 45"/>
              <a:gd name="T7" fmla="*/ 42 h 43"/>
              <a:gd name="T8" fmla="*/ 4 w 45"/>
              <a:gd name="T9" fmla="*/ 43 h 43"/>
              <a:gd name="T10" fmla="*/ 7 w 45"/>
              <a:gd name="T11" fmla="*/ 43 h 43"/>
              <a:gd name="T12" fmla="*/ 33 w 45"/>
              <a:gd name="T13" fmla="*/ 15 h 43"/>
              <a:gd name="T14" fmla="*/ 44 w 45"/>
              <a:gd name="T15" fmla="*/ 13 h 43"/>
              <a:gd name="T16" fmla="*/ 45 w 45"/>
              <a:gd name="T17" fmla="*/ 8 h 43"/>
              <a:gd name="T18" fmla="*/ 41 w 45"/>
              <a:gd name="T19" fmla="*/ 9 h 43"/>
              <a:gd name="T20" fmla="*/ 45 w 45"/>
              <a:gd name="T21" fmla="*/ 6 h 43"/>
              <a:gd name="T22" fmla="*/ 45 w 45"/>
              <a:gd name="T23" fmla="*/ 0 h 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45" h="43">
                <a:moveTo>
                  <a:pt x="45" y="0"/>
                </a:moveTo>
                <a:cubicBezTo>
                  <a:pt x="29" y="10"/>
                  <a:pt x="29" y="10"/>
                  <a:pt x="29" y="10"/>
                </a:cubicBezTo>
                <a:cubicBezTo>
                  <a:pt x="30" y="11"/>
                  <a:pt x="30" y="11"/>
                  <a:pt x="30" y="11"/>
                </a:cubicBezTo>
                <a:cubicBezTo>
                  <a:pt x="0" y="42"/>
                  <a:pt x="0" y="42"/>
                  <a:pt x="0" y="42"/>
                </a:cubicBezTo>
                <a:cubicBezTo>
                  <a:pt x="1" y="43"/>
                  <a:pt x="3" y="43"/>
                  <a:pt x="4" y="43"/>
                </a:cubicBezTo>
                <a:cubicBezTo>
                  <a:pt x="5" y="43"/>
                  <a:pt x="6" y="43"/>
                  <a:pt x="7" y="43"/>
                </a:cubicBezTo>
                <a:cubicBezTo>
                  <a:pt x="33" y="15"/>
                  <a:pt x="33" y="15"/>
                  <a:pt x="33" y="15"/>
                </a:cubicBezTo>
                <a:cubicBezTo>
                  <a:pt x="44" y="13"/>
                  <a:pt x="44" y="13"/>
                  <a:pt x="44" y="13"/>
                </a:cubicBezTo>
                <a:cubicBezTo>
                  <a:pt x="44" y="12"/>
                  <a:pt x="45" y="10"/>
                  <a:pt x="45" y="8"/>
                </a:cubicBezTo>
                <a:cubicBezTo>
                  <a:pt x="41" y="9"/>
                  <a:pt x="41" y="9"/>
                  <a:pt x="41" y="9"/>
                </a:cubicBezTo>
                <a:cubicBezTo>
                  <a:pt x="45" y="6"/>
                  <a:pt x="45" y="6"/>
                  <a:pt x="45" y="6"/>
                </a:cubicBezTo>
                <a:cubicBezTo>
                  <a:pt x="45" y="4"/>
                  <a:pt x="45" y="2"/>
                  <a:pt x="45" y="0"/>
                </a:cubicBezTo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8" name="Freeform 224"/>
          <p:cNvSpPr>
            <a:spLocks noEditPoints="1"/>
          </p:cNvSpPr>
          <p:nvPr/>
        </p:nvSpPr>
        <p:spPr bwMode="auto">
          <a:xfrm>
            <a:off x="2195568" y="3460771"/>
            <a:ext cx="91002" cy="82645"/>
          </a:xfrm>
          <a:custGeom>
            <a:avLst/>
            <a:gdLst>
              <a:gd name="T0" fmla="*/ 28 w 83"/>
              <a:gd name="T1" fmla="*/ 2 h 75"/>
              <a:gd name="T2" fmla="*/ 23 w 83"/>
              <a:gd name="T3" fmla="*/ 5 h 75"/>
              <a:gd name="T4" fmla="*/ 3 w 83"/>
              <a:gd name="T5" fmla="*/ 45 h 75"/>
              <a:gd name="T6" fmla="*/ 28 w 83"/>
              <a:gd name="T7" fmla="*/ 2 h 75"/>
              <a:gd name="T8" fmla="*/ 40 w 83"/>
              <a:gd name="T9" fmla="*/ 0 h 75"/>
              <a:gd name="T10" fmla="*/ 35 w 83"/>
              <a:gd name="T11" fmla="*/ 1 h 75"/>
              <a:gd name="T12" fmla="*/ 5 w 83"/>
              <a:gd name="T13" fmla="*/ 51 h 75"/>
              <a:gd name="T14" fmla="*/ 7 w 83"/>
              <a:gd name="T15" fmla="*/ 55 h 75"/>
              <a:gd name="T16" fmla="*/ 40 w 83"/>
              <a:gd name="T17" fmla="*/ 75 h 75"/>
              <a:gd name="T18" fmla="*/ 57 w 83"/>
              <a:gd name="T19" fmla="*/ 71 h 75"/>
              <a:gd name="T20" fmla="*/ 73 w 83"/>
              <a:gd name="T21" fmla="*/ 20 h 75"/>
              <a:gd name="T22" fmla="*/ 40 w 83"/>
              <a:gd name="T23" fmla="*/ 0 h 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83" h="75">
                <a:moveTo>
                  <a:pt x="28" y="2"/>
                </a:moveTo>
                <a:cubicBezTo>
                  <a:pt x="26" y="3"/>
                  <a:pt x="24" y="4"/>
                  <a:pt x="23" y="5"/>
                </a:cubicBezTo>
                <a:cubicBezTo>
                  <a:pt x="8" y="13"/>
                  <a:pt x="0" y="29"/>
                  <a:pt x="3" y="45"/>
                </a:cubicBezTo>
                <a:cubicBezTo>
                  <a:pt x="28" y="2"/>
                  <a:pt x="28" y="2"/>
                  <a:pt x="28" y="2"/>
                </a:cubicBezTo>
                <a:moveTo>
                  <a:pt x="40" y="0"/>
                </a:moveTo>
                <a:cubicBezTo>
                  <a:pt x="38" y="0"/>
                  <a:pt x="36" y="1"/>
                  <a:pt x="35" y="1"/>
                </a:cubicBezTo>
                <a:cubicBezTo>
                  <a:pt x="5" y="51"/>
                  <a:pt x="5" y="51"/>
                  <a:pt x="5" y="51"/>
                </a:cubicBezTo>
                <a:cubicBezTo>
                  <a:pt x="6" y="53"/>
                  <a:pt x="6" y="54"/>
                  <a:pt x="7" y="55"/>
                </a:cubicBezTo>
                <a:cubicBezTo>
                  <a:pt x="14" y="68"/>
                  <a:pt x="27" y="75"/>
                  <a:pt x="40" y="75"/>
                </a:cubicBezTo>
                <a:cubicBezTo>
                  <a:pt x="46" y="75"/>
                  <a:pt x="52" y="74"/>
                  <a:pt x="57" y="71"/>
                </a:cubicBezTo>
                <a:cubicBezTo>
                  <a:pt x="76" y="61"/>
                  <a:pt x="83" y="39"/>
                  <a:pt x="73" y="20"/>
                </a:cubicBezTo>
                <a:cubicBezTo>
                  <a:pt x="66" y="8"/>
                  <a:pt x="53" y="0"/>
                  <a:pt x="40" y="0"/>
                </a:cubicBezTo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9" name="Freeform 232"/>
          <p:cNvSpPr/>
          <p:nvPr/>
        </p:nvSpPr>
        <p:spPr bwMode="auto">
          <a:xfrm>
            <a:off x="2660794" y="3355839"/>
            <a:ext cx="93324" cy="82181"/>
          </a:xfrm>
          <a:custGeom>
            <a:avLst/>
            <a:gdLst>
              <a:gd name="T0" fmla="*/ 43 w 85"/>
              <a:gd name="T1" fmla="*/ 0 h 75"/>
              <a:gd name="T2" fmla="*/ 25 w 85"/>
              <a:gd name="T3" fmla="*/ 5 h 75"/>
              <a:gd name="T4" fmla="*/ 10 w 85"/>
              <a:gd name="T5" fmla="*/ 55 h 75"/>
              <a:gd name="T6" fmla="*/ 43 w 85"/>
              <a:gd name="T7" fmla="*/ 75 h 75"/>
              <a:gd name="T8" fmla="*/ 60 w 85"/>
              <a:gd name="T9" fmla="*/ 71 h 75"/>
              <a:gd name="T10" fmla="*/ 76 w 85"/>
              <a:gd name="T11" fmla="*/ 20 h 75"/>
              <a:gd name="T12" fmla="*/ 43 w 85"/>
              <a:gd name="T13" fmla="*/ 0 h 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5" h="75">
                <a:moveTo>
                  <a:pt x="43" y="0"/>
                </a:moveTo>
                <a:cubicBezTo>
                  <a:pt x="37" y="0"/>
                  <a:pt x="31" y="2"/>
                  <a:pt x="25" y="5"/>
                </a:cubicBezTo>
                <a:cubicBezTo>
                  <a:pt x="7" y="14"/>
                  <a:pt x="0" y="37"/>
                  <a:pt x="10" y="55"/>
                </a:cubicBezTo>
                <a:cubicBezTo>
                  <a:pt x="16" y="68"/>
                  <a:pt x="29" y="75"/>
                  <a:pt x="43" y="75"/>
                </a:cubicBezTo>
                <a:cubicBezTo>
                  <a:pt x="49" y="75"/>
                  <a:pt x="55" y="74"/>
                  <a:pt x="60" y="71"/>
                </a:cubicBezTo>
                <a:cubicBezTo>
                  <a:pt x="78" y="61"/>
                  <a:pt x="85" y="38"/>
                  <a:pt x="76" y="20"/>
                </a:cubicBezTo>
                <a:cubicBezTo>
                  <a:pt x="69" y="7"/>
                  <a:pt x="56" y="0"/>
                  <a:pt x="43" y="0"/>
                </a:cubicBezTo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 useBgFill="1">
        <p:nvSpPr>
          <p:cNvPr id="30" name="矩形 29"/>
          <p:cNvSpPr/>
          <p:nvPr/>
        </p:nvSpPr>
        <p:spPr>
          <a:xfrm>
            <a:off x="3607711" y="3044265"/>
            <a:ext cx="3031888" cy="568905"/>
          </a:xfrm>
          <a:prstGeom prst="rect">
            <a:avLst/>
          </a:prstGeom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kumimoji="1" lang="zh-CN" altLang="en-US" sz="3600" dirty="0">
              <a:solidFill>
                <a:schemeClr val="tx1"/>
              </a:solidFill>
              <a:effectLst>
                <a:innerShdw blurRad="63500" dist="50800" dir="16200000">
                  <a:prstClr val="black">
                    <a:alpha val="30000"/>
                  </a:prstClr>
                </a:innerShdw>
              </a:effectLst>
              <a:latin typeface="+mn-ea"/>
            </a:endParaRPr>
          </a:p>
        </p:txBody>
      </p:sp>
      <p:cxnSp>
        <p:nvCxnSpPr>
          <p:cNvPr id="31" name="直接连接符 30"/>
          <p:cNvCxnSpPr/>
          <p:nvPr/>
        </p:nvCxnSpPr>
        <p:spPr>
          <a:xfrm rot="1318224" flipV="1">
            <a:off x="33518" y="3534274"/>
            <a:ext cx="1982544" cy="15648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 flipV="1">
            <a:off x="5328564" y="1881921"/>
            <a:ext cx="5568971" cy="16299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 flipV="1">
            <a:off x="1622547" y="2900014"/>
            <a:ext cx="4596727" cy="13454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 flipV="1">
            <a:off x="8387754" y="2724938"/>
            <a:ext cx="276605" cy="8095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/>
          <p:nvPr/>
        </p:nvCxnSpPr>
        <p:spPr>
          <a:xfrm flipV="1">
            <a:off x="10467604" y="1298364"/>
            <a:ext cx="1956873" cy="5366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>
            <a:stCxn id="20" idx="0"/>
          </p:cNvCxnSpPr>
          <p:nvPr/>
        </p:nvCxnSpPr>
        <p:spPr>
          <a:xfrm flipV="1">
            <a:off x="6732135" y="2451110"/>
            <a:ext cx="358754" cy="514109"/>
          </a:xfrm>
          <a:prstGeom prst="line">
            <a:avLst/>
          </a:prstGeom>
          <a:ln>
            <a:solidFill>
              <a:schemeClr val="tx2"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>
            <a:stCxn id="17" idx="1"/>
          </p:cNvCxnSpPr>
          <p:nvPr/>
        </p:nvCxnSpPr>
        <p:spPr>
          <a:xfrm flipH="1" flipV="1">
            <a:off x="7095184" y="2451111"/>
            <a:ext cx="876912" cy="280144"/>
          </a:xfrm>
          <a:prstGeom prst="line">
            <a:avLst/>
          </a:prstGeom>
          <a:ln>
            <a:solidFill>
              <a:schemeClr val="tx2"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/>
          <p:cNvCxnSpPr>
            <a:stCxn id="8" idx="2"/>
            <a:endCxn id="17" idx="1"/>
          </p:cNvCxnSpPr>
          <p:nvPr/>
        </p:nvCxnSpPr>
        <p:spPr>
          <a:xfrm flipH="1">
            <a:off x="7972096" y="2074300"/>
            <a:ext cx="1241019" cy="656955"/>
          </a:xfrm>
          <a:prstGeom prst="line">
            <a:avLst/>
          </a:prstGeom>
          <a:ln>
            <a:solidFill>
              <a:schemeClr val="tx1"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>
            <a:stCxn id="4" idx="5"/>
            <a:endCxn id="8" idx="5"/>
          </p:cNvCxnSpPr>
          <p:nvPr/>
        </p:nvCxnSpPr>
        <p:spPr>
          <a:xfrm flipH="1">
            <a:off x="9316273" y="2012993"/>
            <a:ext cx="1202850" cy="7514"/>
          </a:xfrm>
          <a:prstGeom prst="line">
            <a:avLst/>
          </a:prstGeom>
          <a:ln>
            <a:solidFill>
              <a:schemeClr val="tx2"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 flipH="1">
            <a:off x="1569463" y="4248071"/>
            <a:ext cx="792555" cy="870147"/>
          </a:xfrm>
          <a:prstGeom prst="line">
            <a:avLst/>
          </a:prstGeom>
          <a:ln>
            <a:solidFill>
              <a:schemeClr val="tx2">
                <a:alpha val="4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>
            <a:endCxn id="25" idx="4"/>
          </p:cNvCxnSpPr>
          <p:nvPr/>
        </p:nvCxnSpPr>
        <p:spPr>
          <a:xfrm flipH="1" flipV="1">
            <a:off x="1070842" y="4970821"/>
            <a:ext cx="471171" cy="147397"/>
          </a:xfrm>
          <a:prstGeom prst="line">
            <a:avLst/>
          </a:prstGeom>
          <a:ln>
            <a:solidFill>
              <a:schemeClr val="tx2">
                <a:alpha val="4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>
            <a:endCxn id="25" idx="1"/>
          </p:cNvCxnSpPr>
          <p:nvPr/>
        </p:nvCxnSpPr>
        <p:spPr>
          <a:xfrm flipH="1">
            <a:off x="1027885" y="4248071"/>
            <a:ext cx="1319331" cy="641464"/>
          </a:xfrm>
          <a:prstGeom prst="line">
            <a:avLst/>
          </a:prstGeom>
          <a:ln>
            <a:solidFill>
              <a:schemeClr val="tx2">
                <a:alpha val="4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/>
        </p:nvCxnSpPr>
        <p:spPr>
          <a:xfrm>
            <a:off x="7298848" y="3030046"/>
            <a:ext cx="632495" cy="215146"/>
          </a:xfrm>
          <a:prstGeom prst="line">
            <a:avLst/>
          </a:prstGeom>
          <a:ln>
            <a:solidFill>
              <a:schemeClr val="tx2">
                <a:alpha val="4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/>
          <p:nvPr/>
        </p:nvCxnSpPr>
        <p:spPr>
          <a:xfrm flipV="1">
            <a:off x="7274687" y="2859261"/>
            <a:ext cx="1658512" cy="155445"/>
          </a:xfrm>
          <a:prstGeom prst="line">
            <a:avLst/>
          </a:prstGeom>
          <a:ln>
            <a:solidFill>
              <a:schemeClr val="tx2">
                <a:alpha val="4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/>
          <p:cNvCxnSpPr/>
          <p:nvPr/>
        </p:nvCxnSpPr>
        <p:spPr>
          <a:xfrm flipV="1">
            <a:off x="8034729" y="2873427"/>
            <a:ext cx="930360" cy="316794"/>
          </a:xfrm>
          <a:prstGeom prst="line">
            <a:avLst/>
          </a:prstGeom>
          <a:ln>
            <a:solidFill>
              <a:schemeClr val="tx2">
                <a:alpha val="4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/>
          <p:cNvCxnSpPr/>
          <p:nvPr/>
        </p:nvCxnSpPr>
        <p:spPr>
          <a:xfrm flipV="1">
            <a:off x="2266447" y="3392869"/>
            <a:ext cx="404333" cy="1034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/>
          <p:cNvCxnSpPr/>
          <p:nvPr/>
        </p:nvCxnSpPr>
        <p:spPr>
          <a:xfrm flipV="1">
            <a:off x="2369833" y="3434005"/>
            <a:ext cx="326201" cy="350513"/>
          </a:xfrm>
          <a:prstGeom prst="line">
            <a:avLst/>
          </a:prstGeom>
          <a:ln>
            <a:solidFill>
              <a:schemeClr val="tx2">
                <a:alpha val="4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/>
          <p:cNvCxnSpPr/>
          <p:nvPr/>
        </p:nvCxnSpPr>
        <p:spPr>
          <a:xfrm flipH="1" flipV="1">
            <a:off x="2254599" y="3526036"/>
            <a:ext cx="85054" cy="252406"/>
          </a:xfrm>
          <a:prstGeom prst="line">
            <a:avLst/>
          </a:prstGeom>
          <a:ln>
            <a:solidFill>
              <a:schemeClr val="tx2">
                <a:alpha val="4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Freeform 191"/>
          <p:cNvSpPr/>
          <p:nvPr/>
        </p:nvSpPr>
        <p:spPr bwMode="auto">
          <a:xfrm>
            <a:off x="5872649" y="2764074"/>
            <a:ext cx="89145" cy="77073"/>
          </a:xfrm>
          <a:custGeom>
            <a:avLst/>
            <a:gdLst>
              <a:gd name="T0" fmla="*/ 41 w 81"/>
              <a:gd name="T1" fmla="*/ 0 h 70"/>
              <a:gd name="T2" fmla="*/ 24 w 81"/>
              <a:gd name="T3" fmla="*/ 4 h 70"/>
              <a:gd name="T4" fmla="*/ 9 w 81"/>
              <a:gd name="T5" fmla="*/ 51 h 70"/>
              <a:gd name="T6" fmla="*/ 41 w 81"/>
              <a:gd name="T7" fmla="*/ 70 h 70"/>
              <a:gd name="T8" fmla="*/ 57 w 81"/>
              <a:gd name="T9" fmla="*/ 66 h 70"/>
              <a:gd name="T10" fmla="*/ 72 w 81"/>
              <a:gd name="T11" fmla="*/ 19 h 70"/>
              <a:gd name="T12" fmla="*/ 41 w 81"/>
              <a:gd name="T13" fmla="*/ 0 h 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1" h="70">
                <a:moveTo>
                  <a:pt x="41" y="0"/>
                </a:moveTo>
                <a:cubicBezTo>
                  <a:pt x="35" y="0"/>
                  <a:pt x="30" y="1"/>
                  <a:pt x="24" y="4"/>
                </a:cubicBezTo>
                <a:cubicBezTo>
                  <a:pt x="7" y="13"/>
                  <a:pt x="0" y="34"/>
                  <a:pt x="9" y="51"/>
                </a:cubicBezTo>
                <a:cubicBezTo>
                  <a:pt x="16" y="64"/>
                  <a:pt x="28" y="70"/>
                  <a:pt x="41" y="70"/>
                </a:cubicBezTo>
                <a:cubicBezTo>
                  <a:pt x="46" y="70"/>
                  <a:pt x="52" y="69"/>
                  <a:pt x="57" y="66"/>
                </a:cubicBezTo>
                <a:cubicBezTo>
                  <a:pt x="75" y="57"/>
                  <a:pt x="81" y="36"/>
                  <a:pt x="72" y="19"/>
                </a:cubicBezTo>
                <a:cubicBezTo>
                  <a:pt x="66" y="6"/>
                  <a:pt x="53" y="0"/>
                  <a:pt x="41" y="0"/>
                </a:cubicBezTo>
              </a:path>
            </a:pathLst>
          </a:cu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0" name="Freeform 197"/>
          <p:cNvSpPr/>
          <p:nvPr/>
        </p:nvSpPr>
        <p:spPr bwMode="auto">
          <a:xfrm>
            <a:off x="6374090" y="2771967"/>
            <a:ext cx="59430" cy="33894"/>
          </a:xfrm>
          <a:custGeom>
            <a:avLst/>
            <a:gdLst>
              <a:gd name="T0" fmla="*/ 1 w 54"/>
              <a:gd name="T1" fmla="*/ 0 h 31"/>
              <a:gd name="T2" fmla="*/ 4 w 54"/>
              <a:gd name="T3" fmla="*/ 16 h 31"/>
              <a:gd name="T4" fmla="*/ 28 w 54"/>
              <a:gd name="T5" fmla="*/ 31 h 31"/>
              <a:gd name="T6" fmla="*/ 41 w 54"/>
              <a:gd name="T7" fmla="*/ 28 h 31"/>
              <a:gd name="T8" fmla="*/ 54 w 54"/>
              <a:gd name="T9" fmla="*/ 14 h 31"/>
              <a:gd name="T10" fmla="*/ 35 w 54"/>
              <a:gd name="T11" fmla="*/ 18 h 31"/>
              <a:gd name="T12" fmla="*/ 1 w 54"/>
              <a:gd name="T13" fmla="*/ 0 h 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4" h="31">
                <a:moveTo>
                  <a:pt x="1" y="0"/>
                </a:moveTo>
                <a:cubicBezTo>
                  <a:pt x="0" y="5"/>
                  <a:pt x="1" y="11"/>
                  <a:pt x="4" y="16"/>
                </a:cubicBezTo>
                <a:cubicBezTo>
                  <a:pt x="9" y="26"/>
                  <a:pt x="18" y="31"/>
                  <a:pt x="28" y="31"/>
                </a:cubicBezTo>
                <a:cubicBezTo>
                  <a:pt x="33" y="31"/>
                  <a:pt x="37" y="30"/>
                  <a:pt x="41" y="28"/>
                </a:cubicBezTo>
                <a:cubicBezTo>
                  <a:pt x="47" y="25"/>
                  <a:pt x="51" y="19"/>
                  <a:pt x="54" y="14"/>
                </a:cubicBezTo>
                <a:cubicBezTo>
                  <a:pt x="48" y="17"/>
                  <a:pt x="41" y="18"/>
                  <a:pt x="35" y="18"/>
                </a:cubicBezTo>
                <a:cubicBezTo>
                  <a:pt x="22" y="18"/>
                  <a:pt x="9" y="11"/>
                  <a:pt x="1" y="0"/>
                </a:cubicBezTo>
              </a:path>
            </a:pathLst>
          </a:cu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1" name="Freeform 203"/>
          <p:cNvSpPr>
            <a:spLocks noEditPoints="1"/>
          </p:cNvSpPr>
          <p:nvPr/>
        </p:nvSpPr>
        <p:spPr bwMode="auto">
          <a:xfrm>
            <a:off x="4820087" y="3865387"/>
            <a:ext cx="62680" cy="53394"/>
          </a:xfrm>
          <a:custGeom>
            <a:avLst/>
            <a:gdLst>
              <a:gd name="T0" fmla="*/ 45 w 57"/>
              <a:gd name="T1" fmla="*/ 6 h 49"/>
              <a:gd name="T2" fmla="*/ 40 w 57"/>
              <a:gd name="T3" fmla="*/ 47 h 49"/>
              <a:gd name="T4" fmla="*/ 51 w 57"/>
              <a:gd name="T5" fmla="*/ 13 h 49"/>
              <a:gd name="T6" fmla="*/ 45 w 57"/>
              <a:gd name="T7" fmla="*/ 6 h 49"/>
              <a:gd name="T8" fmla="*/ 28 w 57"/>
              <a:gd name="T9" fmla="*/ 0 h 49"/>
              <a:gd name="T10" fmla="*/ 17 w 57"/>
              <a:gd name="T11" fmla="*/ 3 h 49"/>
              <a:gd name="T12" fmla="*/ 6 w 57"/>
              <a:gd name="T13" fmla="*/ 36 h 49"/>
              <a:gd name="T14" fmla="*/ 29 w 57"/>
              <a:gd name="T15" fmla="*/ 49 h 49"/>
              <a:gd name="T16" fmla="*/ 35 w 57"/>
              <a:gd name="T17" fmla="*/ 49 h 49"/>
              <a:gd name="T18" fmla="*/ 41 w 57"/>
              <a:gd name="T19" fmla="*/ 3 h 49"/>
              <a:gd name="T20" fmla="*/ 28 w 57"/>
              <a:gd name="T21" fmla="*/ 0 h 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7" h="49">
                <a:moveTo>
                  <a:pt x="45" y="6"/>
                </a:moveTo>
                <a:cubicBezTo>
                  <a:pt x="40" y="47"/>
                  <a:pt x="40" y="47"/>
                  <a:pt x="40" y="47"/>
                </a:cubicBezTo>
                <a:cubicBezTo>
                  <a:pt x="52" y="40"/>
                  <a:pt x="57" y="25"/>
                  <a:pt x="51" y="13"/>
                </a:cubicBezTo>
                <a:cubicBezTo>
                  <a:pt x="49" y="10"/>
                  <a:pt x="47" y="8"/>
                  <a:pt x="45" y="6"/>
                </a:cubicBezTo>
                <a:moveTo>
                  <a:pt x="28" y="0"/>
                </a:moveTo>
                <a:cubicBezTo>
                  <a:pt x="25" y="0"/>
                  <a:pt x="21" y="1"/>
                  <a:pt x="17" y="3"/>
                </a:cubicBezTo>
                <a:cubicBezTo>
                  <a:pt x="5" y="9"/>
                  <a:pt x="0" y="24"/>
                  <a:pt x="6" y="36"/>
                </a:cubicBezTo>
                <a:cubicBezTo>
                  <a:pt x="11" y="45"/>
                  <a:pt x="20" y="49"/>
                  <a:pt x="29" y="49"/>
                </a:cubicBezTo>
                <a:cubicBezTo>
                  <a:pt x="31" y="49"/>
                  <a:pt x="33" y="49"/>
                  <a:pt x="35" y="49"/>
                </a:cubicBezTo>
                <a:cubicBezTo>
                  <a:pt x="41" y="3"/>
                  <a:pt x="41" y="3"/>
                  <a:pt x="41" y="3"/>
                </a:cubicBezTo>
                <a:cubicBezTo>
                  <a:pt x="37" y="1"/>
                  <a:pt x="33" y="0"/>
                  <a:pt x="28" y="0"/>
                </a:cubicBezTo>
              </a:path>
            </a:pathLst>
          </a:cu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2" name="Freeform 204"/>
          <p:cNvSpPr/>
          <p:nvPr/>
        </p:nvSpPr>
        <p:spPr bwMode="auto">
          <a:xfrm>
            <a:off x="4858624" y="3868637"/>
            <a:ext cx="11143" cy="50144"/>
          </a:xfrm>
          <a:custGeom>
            <a:avLst/>
            <a:gdLst>
              <a:gd name="T0" fmla="*/ 6 w 10"/>
              <a:gd name="T1" fmla="*/ 0 h 46"/>
              <a:gd name="T2" fmla="*/ 0 w 10"/>
              <a:gd name="T3" fmla="*/ 46 h 46"/>
              <a:gd name="T4" fmla="*/ 5 w 10"/>
              <a:gd name="T5" fmla="*/ 44 h 46"/>
              <a:gd name="T6" fmla="*/ 5 w 10"/>
              <a:gd name="T7" fmla="*/ 44 h 46"/>
              <a:gd name="T8" fmla="*/ 10 w 10"/>
              <a:gd name="T9" fmla="*/ 3 h 46"/>
              <a:gd name="T10" fmla="*/ 6 w 10"/>
              <a:gd name="T11" fmla="*/ 0 h 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0" h="46">
                <a:moveTo>
                  <a:pt x="6" y="0"/>
                </a:moveTo>
                <a:cubicBezTo>
                  <a:pt x="0" y="46"/>
                  <a:pt x="0" y="46"/>
                  <a:pt x="0" y="46"/>
                </a:cubicBezTo>
                <a:cubicBezTo>
                  <a:pt x="2" y="45"/>
                  <a:pt x="3" y="45"/>
                  <a:pt x="5" y="44"/>
                </a:cubicBezTo>
                <a:cubicBezTo>
                  <a:pt x="5" y="44"/>
                  <a:pt x="5" y="44"/>
                  <a:pt x="5" y="44"/>
                </a:cubicBezTo>
                <a:cubicBezTo>
                  <a:pt x="10" y="3"/>
                  <a:pt x="10" y="3"/>
                  <a:pt x="10" y="3"/>
                </a:cubicBezTo>
                <a:cubicBezTo>
                  <a:pt x="9" y="2"/>
                  <a:pt x="8" y="1"/>
                  <a:pt x="6" y="0"/>
                </a:cubicBezTo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3" name="Freeform 213"/>
          <p:cNvSpPr/>
          <p:nvPr/>
        </p:nvSpPr>
        <p:spPr bwMode="auto">
          <a:xfrm>
            <a:off x="5328490" y="2395334"/>
            <a:ext cx="133718" cy="116074"/>
          </a:xfrm>
          <a:custGeom>
            <a:avLst/>
            <a:gdLst>
              <a:gd name="T0" fmla="*/ 61 w 122"/>
              <a:gd name="T1" fmla="*/ 0 h 106"/>
              <a:gd name="T2" fmla="*/ 36 w 122"/>
              <a:gd name="T3" fmla="*/ 6 h 106"/>
              <a:gd name="T4" fmla="*/ 14 w 122"/>
              <a:gd name="T5" fmla="*/ 78 h 106"/>
              <a:gd name="T6" fmla="*/ 61 w 122"/>
              <a:gd name="T7" fmla="*/ 106 h 106"/>
              <a:gd name="T8" fmla="*/ 86 w 122"/>
              <a:gd name="T9" fmla="*/ 100 h 106"/>
              <a:gd name="T10" fmla="*/ 108 w 122"/>
              <a:gd name="T11" fmla="*/ 28 h 106"/>
              <a:gd name="T12" fmla="*/ 61 w 122"/>
              <a:gd name="T13" fmla="*/ 0 h 1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2" h="106">
                <a:moveTo>
                  <a:pt x="61" y="0"/>
                </a:moveTo>
                <a:cubicBezTo>
                  <a:pt x="53" y="0"/>
                  <a:pt x="44" y="2"/>
                  <a:pt x="36" y="6"/>
                </a:cubicBezTo>
                <a:cubicBezTo>
                  <a:pt x="10" y="20"/>
                  <a:pt x="0" y="52"/>
                  <a:pt x="14" y="78"/>
                </a:cubicBezTo>
                <a:cubicBezTo>
                  <a:pt x="24" y="96"/>
                  <a:pt x="42" y="106"/>
                  <a:pt x="61" y="106"/>
                </a:cubicBezTo>
                <a:cubicBezTo>
                  <a:pt x="69" y="106"/>
                  <a:pt x="78" y="104"/>
                  <a:pt x="86" y="100"/>
                </a:cubicBezTo>
                <a:cubicBezTo>
                  <a:pt x="112" y="86"/>
                  <a:pt x="122" y="54"/>
                  <a:pt x="108" y="28"/>
                </a:cubicBezTo>
                <a:cubicBezTo>
                  <a:pt x="99" y="10"/>
                  <a:pt x="80" y="0"/>
                  <a:pt x="61" y="0"/>
                </a:cubicBezTo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4" name="Freeform 214"/>
          <p:cNvSpPr/>
          <p:nvPr/>
        </p:nvSpPr>
        <p:spPr bwMode="auto">
          <a:xfrm>
            <a:off x="5091237" y="2767324"/>
            <a:ext cx="132789" cy="117467"/>
          </a:xfrm>
          <a:custGeom>
            <a:avLst/>
            <a:gdLst>
              <a:gd name="T0" fmla="*/ 61 w 121"/>
              <a:gd name="T1" fmla="*/ 0 h 107"/>
              <a:gd name="T2" fmla="*/ 36 w 121"/>
              <a:gd name="T3" fmla="*/ 6 h 107"/>
              <a:gd name="T4" fmla="*/ 14 w 121"/>
              <a:gd name="T5" fmla="*/ 78 h 107"/>
              <a:gd name="T6" fmla="*/ 61 w 121"/>
              <a:gd name="T7" fmla="*/ 107 h 107"/>
              <a:gd name="T8" fmla="*/ 85 w 121"/>
              <a:gd name="T9" fmla="*/ 100 h 107"/>
              <a:gd name="T10" fmla="*/ 108 w 121"/>
              <a:gd name="T11" fmla="*/ 29 h 107"/>
              <a:gd name="T12" fmla="*/ 61 w 121"/>
              <a:gd name="T13" fmla="*/ 0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1" h="107">
                <a:moveTo>
                  <a:pt x="61" y="0"/>
                </a:moveTo>
                <a:cubicBezTo>
                  <a:pt x="52" y="0"/>
                  <a:pt x="44" y="2"/>
                  <a:pt x="36" y="6"/>
                </a:cubicBezTo>
                <a:cubicBezTo>
                  <a:pt x="10" y="20"/>
                  <a:pt x="0" y="52"/>
                  <a:pt x="14" y="78"/>
                </a:cubicBezTo>
                <a:cubicBezTo>
                  <a:pt x="23" y="96"/>
                  <a:pt x="42" y="107"/>
                  <a:pt x="61" y="107"/>
                </a:cubicBezTo>
                <a:cubicBezTo>
                  <a:pt x="69" y="107"/>
                  <a:pt x="77" y="105"/>
                  <a:pt x="85" y="100"/>
                </a:cubicBezTo>
                <a:cubicBezTo>
                  <a:pt x="111" y="87"/>
                  <a:pt x="121" y="55"/>
                  <a:pt x="108" y="29"/>
                </a:cubicBezTo>
                <a:cubicBezTo>
                  <a:pt x="98" y="11"/>
                  <a:pt x="80" y="0"/>
                  <a:pt x="61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5" name="Freeform 215"/>
          <p:cNvSpPr/>
          <p:nvPr/>
        </p:nvSpPr>
        <p:spPr bwMode="auto">
          <a:xfrm>
            <a:off x="6050475" y="2522639"/>
            <a:ext cx="103074" cy="91002"/>
          </a:xfrm>
          <a:custGeom>
            <a:avLst/>
            <a:gdLst>
              <a:gd name="T0" fmla="*/ 47 w 94"/>
              <a:gd name="T1" fmla="*/ 0 h 83"/>
              <a:gd name="T2" fmla="*/ 28 w 94"/>
              <a:gd name="T3" fmla="*/ 5 h 83"/>
              <a:gd name="T4" fmla="*/ 11 w 94"/>
              <a:gd name="T5" fmla="*/ 61 h 83"/>
              <a:gd name="T6" fmla="*/ 47 w 94"/>
              <a:gd name="T7" fmla="*/ 83 h 83"/>
              <a:gd name="T8" fmla="*/ 66 w 94"/>
              <a:gd name="T9" fmla="*/ 78 h 83"/>
              <a:gd name="T10" fmla="*/ 84 w 94"/>
              <a:gd name="T11" fmla="*/ 22 h 83"/>
              <a:gd name="T12" fmla="*/ 47 w 94"/>
              <a:gd name="T13" fmla="*/ 0 h 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4" h="83">
                <a:moveTo>
                  <a:pt x="47" y="0"/>
                </a:moveTo>
                <a:cubicBezTo>
                  <a:pt x="41" y="0"/>
                  <a:pt x="34" y="2"/>
                  <a:pt x="28" y="5"/>
                </a:cubicBezTo>
                <a:cubicBezTo>
                  <a:pt x="8" y="16"/>
                  <a:pt x="0" y="41"/>
                  <a:pt x="11" y="61"/>
                </a:cubicBezTo>
                <a:cubicBezTo>
                  <a:pt x="18" y="75"/>
                  <a:pt x="32" y="83"/>
                  <a:pt x="47" y="83"/>
                </a:cubicBezTo>
                <a:cubicBezTo>
                  <a:pt x="54" y="83"/>
                  <a:pt x="60" y="81"/>
                  <a:pt x="66" y="78"/>
                </a:cubicBezTo>
                <a:cubicBezTo>
                  <a:pt x="87" y="68"/>
                  <a:pt x="94" y="43"/>
                  <a:pt x="84" y="22"/>
                </a:cubicBezTo>
                <a:cubicBezTo>
                  <a:pt x="76" y="8"/>
                  <a:pt x="62" y="0"/>
                  <a:pt x="47" y="0"/>
                </a:cubicBezTo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6" name="Freeform 217"/>
          <p:cNvSpPr/>
          <p:nvPr/>
        </p:nvSpPr>
        <p:spPr bwMode="auto">
          <a:xfrm>
            <a:off x="6361090" y="2700465"/>
            <a:ext cx="103074" cy="86824"/>
          </a:xfrm>
          <a:custGeom>
            <a:avLst/>
            <a:gdLst>
              <a:gd name="T0" fmla="*/ 47 w 94"/>
              <a:gd name="T1" fmla="*/ 0 h 79"/>
              <a:gd name="T2" fmla="*/ 28 w 94"/>
              <a:gd name="T3" fmla="*/ 5 h 79"/>
              <a:gd name="T4" fmla="*/ 11 w 94"/>
              <a:gd name="T5" fmla="*/ 61 h 79"/>
              <a:gd name="T6" fmla="*/ 13 w 94"/>
              <a:gd name="T7" fmla="*/ 65 h 79"/>
              <a:gd name="T8" fmla="*/ 27 w 94"/>
              <a:gd name="T9" fmla="*/ 44 h 79"/>
              <a:gd name="T10" fmla="*/ 40 w 94"/>
              <a:gd name="T11" fmla="*/ 41 h 79"/>
              <a:gd name="T12" fmla="*/ 65 w 94"/>
              <a:gd name="T13" fmla="*/ 56 h 79"/>
              <a:gd name="T14" fmla="*/ 66 w 94"/>
              <a:gd name="T15" fmla="*/ 79 h 79"/>
              <a:gd name="T16" fmla="*/ 66 w 94"/>
              <a:gd name="T17" fmla="*/ 78 h 79"/>
              <a:gd name="T18" fmla="*/ 84 w 94"/>
              <a:gd name="T19" fmla="*/ 22 h 79"/>
              <a:gd name="T20" fmla="*/ 47 w 94"/>
              <a:gd name="T21" fmla="*/ 0 h 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94" h="79">
                <a:moveTo>
                  <a:pt x="47" y="0"/>
                </a:moveTo>
                <a:cubicBezTo>
                  <a:pt x="41" y="0"/>
                  <a:pt x="34" y="2"/>
                  <a:pt x="28" y="5"/>
                </a:cubicBezTo>
                <a:cubicBezTo>
                  <a:pt x="8" y="16"/>
                  <a:pt x="0" y="41"/>
                  <a:pt x="11" y="61"/>
                </a:cubicBezTo>
                <a:cubicBezTo>
                  <a:pt x="11" y="62"/>
                  <a:pt x="12" y="64"/>
                  <a:pt x="13" y="65"/>
                </a:cubicBezTo>
                <a:cubicBezTo>
                  <a:pt x="14" y="56"/>
                  <a:pt x="19" y="48"/>
                  <a:pt x="27" y="44"/>
                </a:cubicBezTo>
                <a:cubicBezTo>
                  <a:pt x="32" y="42"/>
                  <a:pt x="36" y="41"/>
                  <a:pt x="40" y="41"/>
                </a:cubicBezTo>
                <a:cubicBezTo>
                  <a:pt x="50" y="41"/>
                  <a:pt x="60" y="46"/>
                  <a:pt x="65" y="56"/>
                </a:cubicBezTo>
                <a:cubicBezTo>
                  <a:pt x="69" y="63"/>
                  <a:pt x="69" y="71"/>
                  <a:pt x="66" y="79"/>
                </a:cubicBezTo>
                <a:cubicBezTo>
                  <a:pt x="66" y="78"/>
                  <a:pt x="66" y="78"/>
                  <a:pt x="66" y="78"/>
                </a:cubicBezTo>
                <a:cubicBezTo>
                  <a:pt x="87" y="68"/>
                  <a:pt x="94" y="43"/>
                  <a:pt x="84" y="22"/>
                </a:cubicBezTo>
                <a:cubicBezTo>
                  <a:pt x="76" y="8"/>
                  <a:pt x="62" y="0"/>
                  <a:pt x="47" y="0"/>
                </a:cubicBezTo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7" name="Freeform 218"/>
          <p:cNvSpPr/>
          <p:nvPr/>
        </p:nvSpPr>
        <p:spPr bwMode="auto">
          <a:xfrm>
            <a:off x="6375483" y="2745502"/>
            <a:ext cx="61287" cy="45966"/>
          </a:xfrm>
          <a:custGeom>
            <a:avLst/>
            <a:gdLst>
              <a:gd name="T0" fmla="*/ 27 w 56"/>
              <a:gd name="T1" fmla="*/ 0 h 42"/>
              <a:gd name="T2" fmla="*/ 14 w 56"/>
              <a:gd name="T3" fmla="*/ 3 h 42"/>
              <a:gd name="T4" fmla="*/ 0 w 56"/>
              <a:gd name="T5" fmla="*/ 24 h 42"/>
              <a:gd name="T6" fmla="*/ 34 w 56"/>
              <a:gd name="T7" fmla="*/ 42 h 42"/>
              <a:gd name="T8" fmla="*/ 53 w 56"/>
              <a:gd name="T9" fmla="*/ 38 h 42"/>
              <a:gd name="T10" fmla="*/ 52 w 56"/>
              <a:gd name="T11" fmla="*/ 15 h 42"/>
              <a:gd name="T12" fmla="*/ 27 w 56"/>
              <a:gd name="T13" fmla="*/ 0 h 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6" h="42">
                <a:moveTo>
                  <a:pt x="27" y="0"/>
                </a:moveTo>
                <a:cubicBezTo>
                  <a:pt x="23" y="0"/>
                  <a:pt x="19" y="1"/>
                  <a:pt x="14" y="3"/>
                </a:cubicBezTo>
                <a:cubicBezTo>
                  <a:pt x="6" y="7"/>
                  <a:pt x="1" y="15"/>
                  <a:pt x="0" y="24"/>
                </a:cubicBezTo>
                <a:cubicBezTo>
                  <a:pt x="8" y="35"/>
                  <a:pt x="21" y="42"/>
                  <a:pt x="34" y="42"/>
                </a:cubicBezTo>
                <a:cubicBezTo>
                  <a:pt x="40" y="42"/>
                  <a:pt x="47" y="41"/>
                  <a:pt x="53" y="38"/>
                </a:cubicBezTo>
                <a:cubicBezTo>
                  <a:pt x="56" y="30"/>
                  <a:pt x="56" y="22"/>
                  <a:pt x="52" y="15"/>
                </a:cubicBezTo>
                <a:cubicBezTo>
                  <a:pt x="47" y="5"/>
                  <a:pt x="37" y="0"/>
                  <a:pt x="27" y="0"/>
                </a:cubicBezTo>
              </a:path>
            </a:pathLst>
          </a:custGeom>
          <a:solidFill>
            <a:srgbClr val="3D3D3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8" name="Freeform 219"/>
          <p:cNvSpPr/>
          <p:nvPr/>
        </p:nvSpPr>
        <p:spPr bwMode="auto">
          <a:xfrm>
            <a:off x="4898452" y="3543326"/>
            <a:ext cx="98431" cy="90074"/>
          </a:xfrm>
          <a:custGeom>
            <a:avLst/>
            <a:gdLst>
              <a:gd name="T0" fmla="*/ 43 w 90"/>
              <a:gd name="T1" fmla="*/ 0 h 82"/>
              <a:gd name="T2" fmla="*/ 24 w 90"/>
              <a:gd name="T3" fmla="*/ 4 h 82"/>
              <a:gd name="T4" fmla="*/ 19 w 90"/>
              <a:gd name="T5" fmla="*/ 7 h 82"/>
              <a:gd name="T6" fmla="*/ 3 w 90"/>
              <a:gd name="T7" fmla="*/ 30 h 82"/>
              <a:gd name="T8" fmla="*/ 6 w 90"/>
              <a:gd name="T9" fmla="*/ 60 h 82"/>
              <a:gd name="T10" fmla="*/ 43 w 90"/>
              <a:gd name="T11" fmla="*/ 82 h 82"/>
              <a:gd name="T12" fmla="*/ 62 w 90"/>
              <a:gd name="T13" fmla="*/ 78 h 82"/>
              <a:gd name="T14" fmla="*/ 79 w 90"/>
              <a:gd name="T15" fmla="*/ 22 h 82"/>
              <a:gd name="T16" fmla="*/ 43 w 90"/>
              <a:gd name="T17" fmla="*/ 0 h 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0" h="82">
                <a:moveTo>
                  <a:pt x="43" y="0"/>
                </a:moveTo>
                <a:cubicBezTo>
                  <a:pt x="36" y="0"/>
                  <a:pt x="30" y="1"/>
                  <a:pt x="24" y="4"/>
                </a:cubicBezTo>
                <a:cubicBezTo>
                  <a:pt x="22" y="5"/>
                  <a:pt x="21" y="6"/>
                  <a:pt x="19" y="7"/>
                </a:cubicBezTo>
                <a:cubicBezTo>
                  <a:pt x="3" y="30"/>
                  <a:pt x="3" y="30"/>
                  <a:pt x="3" y="30"/>
                </a:cubicBezTo>
                <a:cubicBezTo>
                  <a:pt x="0" y="40"/>
                  <a:pt x="1" y="51"/>
                  <a:pt x="6" y="60"/>
                </a:cubicBezTo>
                <a:cubicBezTo>
                  <a:pt x="14" y="74"/>
                  <a:pt x="28" y="82"/>
                  <a:pt x="43" y="82"/>
                </a:cubicBezTo>
                <a:cubicBezTo>
                  <a:pt x="49" y="82"/>
                  <a:pt x="56" y="81"/>
                  <a:pt x="62" y="78"/>
                </a:cubicBezTo>
                <a:cubicBezTo>
                  <a:pt x="82" y="67"/>
                  <a:pt x="90" y="42"/>
                  <a:pt x="79" y="22"/>
                </a:cubicBezTo>
                <a:cubicBezTo>
                  <a:pt x="72" y="8"/>
                  <a:pt x="58" y="0"/>
                  <a:pt x="43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9" name="Freeform 220"/>
          <p:cNvSpPr/>
          <p:nvPr/>
        </p:nvSpPr>
        <p:spPr bwMode="auto">
          <a:xfrm>
            <a:off x="6472057" y="2218524"/>
            <a:ext cx="17643" cy="25536"/>
          </a:xfrm>
          <a:custGeom>
            <a:avLst/>
            <a:gdLst>
              <a:gd name="T0" fmla="*/ 16 w 16"/>
              <a:gd name="T1" fmla="*/ 0 h 23"/>
              <a:gd name="T2" fmla="*/ 0 w 16"/>
              <a:gd name="T3" fmla="*/ 23 h 23"/>
              <a:gd name="T4" fmla="*/ 16 w 16"/>
              <a:gd name="T5" fmla="*/ 0 h 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6" h="23">
                <a:moveTo>
                  <a:pt x="16" y="0"/>
                </a:moveTo>
                <a:cubicBezTo>
                  <a:pt x="8" y="6"/>
                  <a:pt x="2" y="14"/>
                  <a:pt x="0" y="23"/>
                </a:cubicBezTo>
                <a:cubicBezTo>
                  <a:pt x="16" y="0"/>
                  <a:pt x="16" y="0"/>
                  <a:pt x="16" y="0"/>
                </a:cubicBezTo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0" name="Freeform 227"/>
          <p:cNvSpPr/>
          <p:nvPr/>
        </p:nvSpPr>
        <p:spPr bwMode="auto">
          <a:xfrm>
            <a:off x="3809431" y="4204791"/>
            <a:ext cx="134182" cy="116539"/>
          </a:xfrm>
          <a:custGeom>
            <a:avLst/>
            <a:gdLst>
              <a:gd name="T0" fmla="*/ 61 w 122"/>
              <a:gd name="T1" fmla="*/ 0 h 106"/>
              <a:gd name="T2" fmla="*/ 36 w 122"/>
              <a:gd name="T3" fmla="*/ 6 h 106"/>
              <a:gd name="T4" fmla="*/ 14 w 122"/>
              <a:gd name="T5" fmla="*/ 78 h 106"/>
              <a:gd name="T6" fmla="*/ 61 w 122"/>
              <a:gd name="T7" fmla="*/ 106 h 106"/>
              <a:gd name="T8" fmla="*/ 86 w 122"/>
              <a:gd name="T9" fmla="*/ 100 h 106"/>
              <a:gd name="T10" fmla="*/ 108 w 122"/>
              <a:gd name="T11" fmla="*/ 28 h 106"/>
              <a:gd name="T12" fmla="*/ 61 w 122"/>
              <a:gd name="T13" fmla="*/ 0 h 1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2" h="106">
                <a:moveTo>
                  <a:pt x="61" y="0"/>
                </a:moveTo>
                <a:cubicBezTo>
                  <a:pt x="53" y="0"/>
                  <a:pt x="44" y="2"/>
                  <a:pt x="36" y="6"/>
                </a:cubicBezTo>
                <a:cubicBezTo>
                  <a:pt x="10" y="20"/>
                  <a:pt x="0" y="52"/>
                  <a:pt x="14" y="78"/>
                </a:cubicBezTo>
                <a:cubicBezTo>
                  <a:pt x="23" y="96"/>
                  <a:pt x="42" y="106"/>
                  <a:pt x="61" y="106"/>
                </a:cubicBezTo>
                <a:cubicBezTo>
                  <a:pt x="69" y="106"/>
                  <a:pt x="78" y="104"/>
                  <a:pt x="86" y="100"/>
                </a:cubicBezTo>
                <a:cubicBezTo>
                  <a:pt x="112" y="87"/>
                  <a:pt x="122" y="54"/>
                  <a:pt x="108" y="28"/>
                </a:cubicBezTo>
                <a:cubicBezTo>
                  <a:pt x="99" y="10"/>
                  <a:pt x="80" y="0"/>
                  <a:pt x="61" y="0"/>
                </a:cubicBezTo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1" name="Freeform 230"/>
          <p:cNvSpPr/>
          <p:nvPr/>
        </p:nvSpPr>
        <p:spPr bwMode="auto">
          <a:xfrm>
            <a:off x="4833552" y="3173584"/>
            <a:ext cx="64537" cy="56180"/>
          </a:xfrm>
          <a:custGeom>
            <a:avLst/>
            <a:gdLst>
              <a:gd name="T0" fmla="*/ 30 w 59"/>
              <a:gd name="T1" fmla="*/ 0 h 51"/>
              <a:gd name="T2" fmla="*/ 18 w 59"/>
              <a:gd name="T3" fmla="*/ 3 h 51"/>
              <a:gd name="T4" fmla="*/ 7 w 59"/>
              <a:gd name="T5" fmla="*/ 38 h 51"/>
              <a:gd name="T6" fmla="*/ 30 w 59"/>
              <a:gd name="T7" fmla="*/ 51 h 51"/>
              <a:gd name="T8" fmla="*/ 42 w 59"/>
              <a:gd name="T9" fmla="*/ 48 h 51"/>
              <a:gd name="T10" fmla="*/ 52 w 59"/>
              <a:gd name="T11" fmla="*/ 14 h 51"/>
              <a:gd name="T12" fmla="*/ 30 w 59"/>
              <a:gd name="T13" fmla="*/ 0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9" h="51">
                <a:moveTo>
                  <a:pt x="30" y="0"/>
                </a:moveTo>
                <a:cubicBezTo>
                  <a:pt x="26" y="0"/>
                  <a:pt x="22" y="1"/>
                  <a:pt x="18" y="3"/>
                </a:cubicBezTo>
                <a:cubicBezTo>
                  <a:pt x="5" y="10"/>
                  <a:pt x="0" y="25"/>
                  <a:pt x="7" y="38"/>
                </a:cubicBezTo>
                <a:cubicBezTo>
                  <a:pt x="12" y="46"/>
                  <a:pt x="20" y="51"/>
                  <a:pt x="30" y="51"/>
                </a:cubicBezTo>
                <a:cubicBezTo>
                  <a:pt x="34" y="51"/>
                  <a:pt x="38" y="50"/>
                  <a:pt x="42" y="48"/>
                </a:cubicBezTo>
                <a:cubicBezTo>
                  <a:pt x="54" y="42"/>
                  <a:pt x="59" y="26"/>
                  <a:pt x="52" y="14"/>
                </a:cubicBezTo>
                <a:cubicBezTo>
                  <a:pt x="48" y="5"/>
                  <a:pt x="39" y="0"/>
                  <a:pt x="30" y="0"/>
                </a:cubicBezTo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2" name="Freeform 231"/>
          <p:cNvSpPr/>
          <p:nvPr/>
        </p:nvSpPr>
        <p:spPr bwMode="auto">
          <a:xfrm>
            <a:off x="5567606" y="2736680"/>
            <a:ext cx="63609" cy="56180"/>
          </a:xfrm>
          <a:custGeom>
            <a:avLst/>
            <a:gdLst>
              <a:gd name="T0" fmla="*/ 29 w 58"/>
              <a:gd name="T1" fmla="*/ 0 h 51"/>
              <a:gd name="T2" fmla="*/ 17 w 58"/>
              <a:gd name="T3" fmla="*/ 3 h 51"/>
              <a:gd name="T4" fmla="*/ 6 w 58"/>
              <a:gd name="T5" fmla="*/ 37 h 51"/>
              <a:gd name="T6" fmla="*/ 29 w 58"/>
              <a:gd name="T7" fmla="*/ 51 h 51"/>
              <a:gd name="T8" fmla="*/ 41 w 58"/>
              <a:gd name="T9" fmla="*/ 48 h 51"/>
              <a:gd name="T10" fmla="*/ 52 w 58"/>
              <a:gd name="T11" fmla="*/ 13 h 51"/>
              <a:gd name="T12" fmla="*/ 29 w 58"/>
              <a:gd name="T13" fmla="*/ 0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8" h="51">
                <a:moveTo>
                  <a:pt x="29" y="0"/>
                </a:moveTo>
                <a:cubicBezTo>
                  <a:pt x="25" y="0"/>
                  <a:pt x="21" y="1"/>
                  <a:pt x="17" y="3"/>
                </a:cubicBezTo>
                <a:cubicBezTo>
                  <a:pt x="5" y="9"/>
                  <a:pt x="0" y="25"/>
                  <a:pt x="6" y="37"/>
                </a:cubicBezTo>
                <a:cubicBezTo>
                  <a:pt x="11" y="46"/>
                  <a:pt x="20" y="51"/>
                  <a:pt x="29" y="51"/>
                </a:cubicBezTo>
                <a:cubicBezTo>
                  <a:pt x="33" y="51"/>
                  <a:pt x="37" y="50"/>
                  <a:pt x="41" y="48"/>
                </a:cubicBezTo>
                <a:cubicBezTo>
                  <a:pt x="53" y="41"/>
                  <a:pt x="58" y="26"/>
                  <a:pt x="52" y="13"/>
                </a:cubicBezTo>
                <a:cubicBezTo>
                  <a:pt x="47" y="5"/>
                  <a:pt x="38" y="0"/>
                  <a:pt x="29" y="0"/>
                </a:cubicBezTo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3" name="Freeform 196"/>
          <p:cNvSpPr/>
          <p:nvPr/>
        </p:nvSpPr>
        <p:spPr bwMode="auto">
          <a:xfrm>
            <a:off x="3844718" y="3506617"/>
            <a:ext cx="69180" cy="60359"/>
          </a:xfrm>
          <a:custGeom>
            <a:avLst/>
            <a:gdLst>
              <a:gd name="T0" fmla="*/ 31 w 63"/>
              <a:gd name="T1" fmla="*/ 0 h 55"/>
              <a:gd name="T2" fmla="*/ 19 w 63"/>
              <a:gd name="T3" fmla="*/ 3 h 55"/>
              <a:gd name="T4" fmla="*/ 7 w 63"/>
              <a:gd name="T5" fmla="*/ 40 h 55"/>
              <a:gd name="T6" fmla="*/ 31 w 63"/>
              <a:gd name="T7" fmla="*/ 55 h 55"/>
              <a:gd name="T8" fmla="*/ 44 w 63"/>
              <a:gd name="T9" fmla="*/ 52 h 55"/>
              <a:gd name="T10" fmla="*/ 56 w 63"/>
              <a:gd name="T11" fmla="*/ 15 h 55"/>
              <a:gd name="T12" fmla="*/ 31 w 63"/>
              <a:gd name="T13" fmla="*/ 0 h 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3" h="55">
                <a:moveTo>
                  <a:pt x="31" y="0"/>
                </a:moveTo>
                <a:cubicBezTo>
                  <a:pt x="27" y="0"/>
                  <a:pt x="23" y="1"/>
                  <a:pt x="19" y="3"/>
                </a:cubicBezTo>
                <a:cubicBezTo>
                  <a:pt x="5" y="10"/>
                  <a:pt x="0" y="27"/>
                  <a:pt x="7" y="40"/>
                </a:cubicBezTo>
                <a:cubicBezTo>
                  <a:pt x="12" y="50"/>
                  <a:pt x="21" y="55"/>
                  <a:pt x="31" y="55"/>
                </a:cubicBezTo>
                <a:cubicBezTo>
                  <a:pt x="36" y="55"/>
                  <a:pt x="40" y="54"/>
                  <a:pt x="44" y="52"/>
                </a:cubicBezTo>
                <a:cubicBezTo>
                  <a:pt x="58" y="45"/>
                  <a:pt x="63" y="28"/>
                  <a:pt x="56" y="15"/>
                </a:cubicBezTo>
                <a:cubicBezTo>
                  <a:pt x="51" y="5"/>
                  <a:pt x="41" y="0"/>
                  <a:pt x="31" y="0"/>
                </a:cubicBezTo>
              </a:path>
            </a:pathLst>
          </a:cu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4" name="Freeform 205"/>
          <p:cNvSpPr>
            <a:spLocks noEditPoints="1"/>
          </p:cNvSpPr>
          <p:nvPr/>
        </p:nvSpPr>
        <p:spPr bwMode="auto">
          <a:xfrm>
            <a:off x="3139618" y="4060060"/>
            <a:ext cx="57109" cy="54787"/>
          </a:xfrm>
          <a:custGeom>
            <a:avLst/>
            <a:gdLst>
              <a:gd name="T0" fmla="*/ 1 w 52"/>
              <a:gd name="T1" fmla="*/ 23 h 50"/>
              <a:gd name="T2" fmla="*/ 4 w 52"/>
              <a:gd name="T3" fmla="*/ 37 h 50"/>
              <a:gd name="T4" fmla="*/ 26 w 52"/>
              <a:gd name="T5" fmla="*/ 50 h 50"/>
              <a:gd name="T6" fmla="*/ 37 w 52"/>
              <a:gd name="T7" fmla="*/ 47 h 50"/>
              <a:gd name="T8" fmla="*/ 42 w 52"/>
              <a:gd name="T9" fmla="*/ 44 h 50"/>
              <a:gd name="T10" fmla="*/ 1 w 52"/>
              <a:gd name="T11" fmla="*/ 23 h 50"/>
              <a:gd name="T12" fmla="*/ 26 w 52"/>
              <a:gd name="T13" fmla="*/ 0 h 50"/>
              <a:gd name="T14" fmla="*/ 14 w 52"/>
              <a:gd name="T15" fmla="*/ 3 h 50"/>
              <a:gd name="T16" fmla="*/ 2 w 52"/>
              <a:gd name="T17" fmla="*/ 18 h 50"/>
              <a:gd name="T18" fmla="*/ 45 w 52"/>
              <a:gd name="T19" fmla="*/ 40 h 50"/>
              <a:gd name="T20" fmla="*/ 48 w 52"/>
              <a:gd name="T21" fmla="*/ 14 h 50"/>
              <a:gd name="T22" fmla="*/ 26 w 52"/>
              <a:gd name="T23" fmla="*/ 0 h 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52" h="50">
                <a:moveTo>
                  <a:pt x="1" y="23"/>
                </a:moveTo>
                <a:cubicBezTo>
                  <a:pt x="0" y="28"/>
                  <a:pt x="1" y="32"/>
                  <a:pt x="4" y="37"/>
                </a:cubicBezTo>
                <a:cubicBezTo>
                  <a:pt x="8" y="45"/>
                  <a:pt x="17" y="50"/>
                  <a:pt x="26" y="50"/>
                </a:cubicBezTo>
                <a:cubicBezTo>
                  <a:pt x="29" y="50"/>
                  <a:pt x="33" y="49"/>
                  <a:pt x="37" y="47"/>
                </a:cubicBezTo>
                <a:cubicBezTo>
                  <a:pt x="39" y="46"/>
                  <a:pt x="40" y="45"/>
                  <a:pt x="42" y="44"/>
                </a:cubicBezTo>
                <a:cubicBezTo>
                  <a:pt x="1" y="23"/>
                  <a:pt x="1" y="23"/>
                  <a:pt x="1" y="23"/>
                </a:cubicBezTo>
                <a:moveTo>
                  <a:pt x="26" y="0"/>
                </a:moveTo>
                <a:cubicBezTo>
                  <a:pt x="22" y="0"/>
                  <a:pt x="18" y="1"/>
                  <a:pt x="14" y="3"/>
                </a:cubicBezTo>
                <a:cubicBezTo>
                  <a:pt x="8" y="6"/>
                  <a:pt x="4" y="12"/>
                  <a:pt x="2" y="18"/>
                </a:cubicBezTo>
                <a:cubicBezTo>
                  <a:pt x="45" y="40"/>
                  <a:pt x="45" y="40"/>
                  <a:pt x="45" y="40"/>
                </a:cubicBezTo>
                <a:cubicBezTo>
                  <a:pt x="51" y="33"/>
                  <a:pt x="52" y="22"/>
                  <a:pt x="48" y="14"/>
                </a:cubicBezTo>
                <a:cubicBezTo>
                  <a:pt x="43" y="5"/>
                  <a:pt x="35" y="0"/>
                  <a:pt x="26" y="0"/>
                </a:cubicBezTo>
              </a:path>
            </a:pathLst>
          </a:cu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5" name="Freeform 206"/>
          <p:cNvSpPr/>
          <p:nvPr/>
        </p:nvSpPr>
        <p:spPr bwMode="auto">
          <a:xfrm>
            <a:off x="3140547" y="4080024"/>
            <a:ext cx="48287" cy="28322"/>
          </a:xfrm>
          <a:custGeom>
            <a:avLst/>
            <a:gdLst>
              <a:gd name="T0" fmla="*/ 1 w 44"/>
              <a:gd name="T1" fmla="*/ 0 h 26"/>
              <a:gd name="T2" fmla="*/ 0 w 44"/>
              <a:gd name="T3" fmla="*/ 5 h 26"/>
              <a:gd name="T4" fmla="*/ 41 w 44"/>
              <a:gd name="T5" fmla="*/ 26 h 26"/>
              <a:gd name="T6" fmla="*/ 44 w 44"/>
              <a:gd name="T7" fmla="*/ 22 h 26"/>
              <a:gd name="T8" fmla="*/ 1 w 44"/>
              <a:gd name="T9" fmla="*/ 0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" h="26">
                <a:moveTo>
                  <a:pt x="1" y="0"/>
                </a:moveTo>
                <a:cubicBezTo>
                  <a:pt x="0" y="2"/>
                  <a:pt x="0" y="3"/>
                  <a:pt x="0" y="5"/>
                </a:cubicBezTo>
                <a:cubicBezTo>
                  <a:pt x="41" y="26"/>
                  <a:pt x="41" y="26"/>
                  <a:pt x="41" y="26"/>
                </a:cubicBezTo>
                <a:cubicBezTo>
                  <a:pt x="42" y="25"/>
                  <a:pt x="43" y="24"/>
                  <a:pt x="44" y="22"/>
                </a:cubicBezTo>
                <a:cubicBezTo>
                  <a:pt x="1" y="0"/>
                  <a:pt x="1" y="0"/>
                  <a:pt x="1" y="0"/>
                </a:cubicBezTo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6" name="Freeform 233"/>
          <p:cNvSpPr/>
          <p:nvPr/>
        </p:nvSpPr>
        <p:spPr bwMode="auto">
          <a:xfrm>
            <a:off x="2579508" y="3743873"/>
            <a:ext cx="93324" cy="81252"/>
          </a:xfrm>
          <a:custGeom>
            <a:avLst/>
            <a:gdLst>
              <a:gd name="T0" fmla="*/ 42 w 85"/>
              <a:gd name="T1" fmla="*/ 0 h 74"/>
              <a:gd name="T2" fmla="*/ 25 w 85"/>
              <a:gd name="T3" fmla="*/ 4 h 74"/>
              <a:gd name="T4" fmla="*/ 9 w 85"/>
              <a:gd name="T5" fmla="*/ 54 h 74"/>
              <a:gd name="T6" fmla="*/ 42 w 85"/>
              <a:gd name="T7" fmla="*/ 74 h 74"/>
              <a:gd name="T8" fmla="*/ 60 w 85"/>
              <a:gd name="T9" fmla="*/ 70 h 74"/>
              <a:gd name="T10" fmla="*/ 75 w 85"/>
              <a:gd name="T11" fmla="*/ 20 h 74"/>
              <a:gd name="T12" fmla="*/ 42 w 85"/>
              <a:gd name="T13" fmla="*/ 0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5" h="74">
                <a:moveTo>
                  <a:pt x="42" y="0"/>
                </a:moveTo>
                <a:cubicBezTo>
                  <a:pt x="36" y="0"/>
                  <a:pt x="30" y="1"/>
                  <a:pt x="25" y="4"/>
                </a:cubicBezTo>
                <a:cubicBezTo>
                  <a:pt x="7" y="14"/>
                  <a:pt x="0" y="36"/>
                  <a:pt x="9" y="54"/>
                </a:cubicBezTo>
                <a:cubicBezTo>
                  <a:pt x="16" y="67"/>
                  <a:pt x="29" y="74"/>
                  <a:pt x="42" y="74"/>
                </a:cubicBezTo>
                <a:cubicBezTo>
                  <a:pt x="48" y="74"/>
                  <a:pt x="54" y="73"/>
                  <a:pt x="60" y="70"/>
                </a:cubicBezTo>
                <a:cubicBezTo>
                  <a:pt x="78" y="60"/>
                  <a:pt x="85" y="38"/>
                  <a:pt x="75" y="20"/>
                </a:cubicBezTo>
                <a:cubicBezTo>
                  <a:pt x="69" y="7"/>
                  <a:pt x="56" y="0"/>
                  <a:pt x="42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cxnSp>
        <p:nvCxnSpPr>
          <p:cNvPr id="67" name="直接连接符 66"/>
          <p:cNvCxnSpPr/>
          <p:nvPr/>
        </p:nvCxnSpPr>
        <p:spPr>
          <a:xfrm flipV="1">
            <a:off x="4281240" y="3503592"/>
            <a:ext cx="276605" cy="8095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/>
          <p:cNvCxnSpPr>
            <a:stCxn id="66" idx="0"/>
          </p:cNvCxnSpPr>
          <p:nvPr/>
        </p:nvCxnSpPr>
        <p:spPr>
          <a:xfrm flipV="1">
            <a:off x="2625621" y="3229764"/>
            <a:ext cx="358754" cy="514109"/>
          </a:xfrm>
          <a:prstGeom prst="line">
            <a:avLst/>
          </a:prstGeom>
          <a:ln>
            <a:solidFill>
              <a:schemeClr val="tx2"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连接符 68"/>
          <p:cNvCxnSpPr>
            <a:stCxn id="63" idx="1"/>
          </p:cNvCxnSpPr>
          <p:nvPr/>
        </p:nvCxnSpPr>
        <p:spPr>
          <a:xfrm flipH="1" flipV="1">
            <a:off x="2988670" y="3229765"/>
            <a:ext cx="876912" cy="280144"/>
          </a:xfrm>
          <a:prstGeom prst="line">
            <a:avLst/>
          </a:prstGeom>
          <a:ln>
            <a:solidFill>
              <a:schemeClr val="tx2"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连接符 69"/>
          <p:cNvCxnSpPr>
            <a:stCxn id="54" idx="2"/>
            <a:endCxn id="63" idx="1"/>
          </p:cNvCxnSpPr>
          <p:nvPr/>
        </p:nvCxnSpPr>
        <p:spPr>
          <a:xfrm flipH="1">
            <a:off x="3865582" y="2852954"/>
            <a:ext cx="1241019" cy="656955"/>
          </a:xfrm>
          <a:prstGeom prst="line">
            <a:avLst/>
          </a:prstGeom>
          <a:ln>
            <a:solidFill>
              <a:schemeClr val="tx1"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连接符 70"/>
          <p:cNvCxnSpPr>
            <a:stCxn id="50" idx="5"/>
            <a:endCxn id="54" idx="5"/>
          </p:cNvCxnSpPr>
          <p:nvPr/>
        </p:nvCxnSpPr>
        <p:spPr>
          <a:xfrm flipH="1">
            <a:off x="5209759" y="2791647"/>
            <a:ext cx="1202850" cy="7514"/>
          </a:xfrm>
          <a:prstGeom prst="line">
            <a:avLst/>
          </a:prstGeom>
          <a:ln>
            <a:solidFill>
              <a:schemeClr val="tx2"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连接符 71"/>
          <p:cNvCxnSpPr>
            <a:stCxn id="64" idx="10"/>
            <a:endCxn id="60" idx="2"/>
          </p:cNvCxnSpPr>
          <p:nvPr/>
        </p:nvCxnSpPr>
        <p:spPr>
          <a:xfrm>
            <a:off x="3192334" y="4075400"/>
            <a:ext cx="632495" cy="215146"/>
          </a:xfrm>
          <a:prstGeom prst="line">
            <a:avLst/>
          </a:prstGeom>
          <a:ln>
            <a:solidFill>
              <a:schemeClr val="tx2">
                <a:alpha val="4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连接符 72"/>
          <p:cNvCxnSpPr>
            <a:stCxn id="64" idx="6"/>
            <a:endCxn id="51" idx="6"/>
          </p:cNvCxnSpPr>
          <p:nvPr/>
        </p:nvCxnSpPr>
        <p:spPr>
          <a:xfrm flipV="1">
            <a:off x="3168173" y="3904615"/>
            <a:ext cx="1658512" cy="155445"/>
          </a:xfrm>
          <a:prstGeom prst="line">
            <a:avLst/>
          </a:prstGeom>
          <a:ln>
            <a:solidFill>
              <a:schemeClr val="tx2">
                <a:alpha val="4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连接符 73"/>
          <p:cNvCxnSpPr>
            <a:stCxn id="60" idx="5"/>
            <a:endCxn id="51" idx="8"/>
          </p:cNvCxnSpPr>
          <p:nvPr/>
        </p:nvCxnSpPr>
        <p:spPr>
          <a:xfrm flipV="1">
            <a:off x="3928215" y="3918781"/>
            <a:ext cx="930360" cy="316794"/>
          </a:xfrm>
          <a:prstGeom prst="line">
            <a:avLst/>
          </a:prstGeom>
          <a:ln>
            <a:solidFill>
              <a:schemeClr val="tx2">
                <a:alpha val="4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文本框 74"/>
          <p:cNvSpPr txBox="1"/>
          <p:nvPr/>
        </p:nvSpPr>
        <p:spPr>
          <a:xfrm>
            <a:off x="4427915" y="239872"/>
            <a:ext cx="333617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 dirty="0"/>
              <a:t>CONTENT</a:t>
            </a:r>
            <a:endParaRPr lang="zh-CN" altLang="en-US" sz="5400" dirty="0"/>
          </a:p>
        </p:txBody>
      </p:sp>
      <p:cxnSp>
        <p:nvCxnSpPr>
          <p:cNvPr id="76" name="直接连接符 75"/>
          <p:cNvCxnSpPr/>
          <p:nvPr/>
        </p:nvCxnSpPr>
        <p:spPr>
          <a:xfrm>
            <a:off x="5069497" y="1337211"/>
            <a:ext cx="2053007" cy="0"/>
          </a:xfrm>
          <a:prstGeom prst="line">
            <a:avLst/>
          </a:prstGeom>
          <a:ln w="44450" cap="rnd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文本框 76"/>
          <p:cNvSpPr txBox="1"/>
          <p:nvPr/>
        </p:nvSpPr>
        <p:spPr>
          <a:xfrm>
            <a:off x="1589405" y="2724150"/>
            <a:ext cx="227584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/>
              <a:t>01 </a:t>
            </a: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产品定位</a:t>
            </a:r>
          </a:p>
        </p:txBody>
      </p:sp>
      <p:sp>
        <p:nvSpPr>
          <p:cNvPr id="78" name="文本框 77"/>
          <p:cNvSpPr txBox="1"/>
          <p:nvPr/>
        </p:nvSpPr>
        <p:spPr>
          <a:xfrm>
            <a:off x="4097020" y="3918585"/>
            <a:ext cx="275272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/>
              <a:t>02 </a:t>
            </a: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  <a:sym typeface="+mn-ea"/>
              </a:rPr>
              <a:t>产品设计</a:t>
            </a:r>
            <a:endParaRPr lang="zh-CN" altLang="en-US" sz="3200" dirty="0"/>
          </a:p>
        </p:txBody>
      </p:sp>
      <p:sp>
        <p:nvSpPr>
          <p:cNvPr id="79" name="文本框 78"/>
          <p:cNvSpPr txBox="1"/>
          <p:nvPr/>
        </p:nvSpPr>
        <p:spPr>
          <a:xfrm>
            <a:off x="5949950" y="1867535"/>
            <a:ext cx="208470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/>
              <a:t>03 </a:t>
            </a: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  <a:sym typeface="+mn-ea"/>
              </a:rPr>
              <a:t>技术实现</a:t>
            </a:r>
            <a:endParaRPr lang="zh-CN" altLang="en-US" sz="3200" dirty="0"/>
          </a:p>
        </p:txBody>
      </p:sp>
      <p:sp>
        <p:nvSpPr>
          <p:cNvPr id="80" name="文本框 79"/>
          <p:cNvSpPr txBox="1"/>
          <p:nvPr/>
        </p:nvSpPr>
        <p:spPr>
          <a:xfrm>
            <a:off x="7482840" y="3252470"/>
            <a:ext cx="208724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/>
              <a:t>04 </a:t>
            </a: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应用分析</a:t>
            </a:r>
          </a:p>
        </p:txBody>
      </p:sp>
      <p:sp>
        <p:nvSpPr>
          <p:cNvPr id="85" name="椭圆 84"/>
          <p:cNvSpPr/>
          <p:nvPr/>
        </p:nvSpPr>
        <p:spPr>
          <a:xfrm rot="11174285">
            <a:off x="1197640" y="3622275"/>
            <a:ext cx="50995" cy="50995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0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7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0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2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5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7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0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2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5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7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0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5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7" dur="7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0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2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5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7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0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2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5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6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7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0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2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7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0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1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2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5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0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1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2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" presetID="42" presetClass="path" presetSubtype="0" decel="3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0 4.07407E-6 L 0 -0.12431 " pathEditMode="relative" rAng="0" ptsTypes="AA">
                                      <p:cBhvr>
                                        <p:cTn id="197" dur="750" spd="-100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227"/>
                                    </p:animMotion>
                                  </p:childTnLst>
                                </p:cTn>
                              </p:par>
                              <p:par>
                                <p:cTn id="198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0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1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2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5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6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7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8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0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1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2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3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5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6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8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0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1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2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3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5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6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7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8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0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1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2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3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5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6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7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8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0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1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2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3" presetID="53" presetClass="entr" presetSubtype="16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5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6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7" dur="7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8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0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1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2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3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4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6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7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8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9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0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2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3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4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5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6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8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9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0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1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2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4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5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6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7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8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0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1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2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3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4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6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7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8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9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0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2" dur="7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3" dur="7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4" dur="7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5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7" dur="7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8" dur="7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9" dur="7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0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2" dur="7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3" dur="7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4" dur="7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5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7" dur="7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8" dur="7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9" dur="7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0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2" dur="7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3" dur="7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4" dur="7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5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7" dur="75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8" dur="75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9" dur="7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0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2" dur="7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3" dur="7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4" dur="7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5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7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8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9" dur="7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0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2" dur="7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3" dur="7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4" dur="7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5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7" dur="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8" dur="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9" dur="7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0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2" dur="7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3" dur="7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4" dur="7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5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7" dur="7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8" dur="7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9" dur="7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0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2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3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4" dur="7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5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7" dur="7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8" dur="7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9" dur="7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0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2" dur="7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3" dur="7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4" dur="7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5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7" dur="7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8" dur="7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9" dur="7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0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2" dur="75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3" dur="75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4" dur="7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5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7" dur="7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8" dur="7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9" dur="7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0" presetID="53" presetClass="entr" presetSubtype="16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2" dur="7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3" dur="7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4" dur="7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8" presetID="63" presetClass="path" presetSubtype="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01524 -1.85185E-6 L -0.10885 -1.85185E-6 " pathEditMode="relative" rAng="0" ptsTypes="AA">
                                      <p:cBhvr>
                                        <p:cTn id="389" dur="750" spd="-100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211" y="0"/>
                                    </p:animMotion>
                                  </p:childTnLst>
                                </p:cTn>
                              </p:par>
                              <p:par>
                                <p:cTn id="390" presetID="35" presetClass="path" presetSubtype="0" accel="50000" decel="50000" fill="hold" grpId="2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0.01602 -1.85185E-6 L -2.29167E-6 -1.85185E-6 " pathEditMode="relative" rAng="0" ptsTypes="AA">
                                      <p:cBhvr>
                                        <p:cTn id="391" dur="75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07" y="0"/>
                                    </p:animMotion>
                                  </p:childTnLst>
                                </p:cTn>
                              </p:par>
                              <p:par>
                                <p:cTn id="39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5" presetID="64" presetClass="path" presetSubtype="0" decel="3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1.04167E-6 0.03889 L -1.04167E-6 -0.14815 " pathEditMode="relative" rAng="0" ptsTypes="AA">
                                      <p:cBhvr>
                                        <p:cTn id="396" dur="750" spd="-100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9352"/>
                                    </p:animMotion>
                                  </p:childTnLst>
                                </p:cTn>
                              </p:par>
                              <p:par>
                                <p:cTn id="397" presetID="64" presetClass="path" presetSubtype="0" accel="30000" decel="30000" fill="hold" grpId="2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-1.04167E-6 0.03843 L -1.04167E-6 1.11022E-16 " pathEditMode="relative" rAng="0" ptsTypes="AA">
                                      <p:cBhvr>
                                        <p:cTn id="398" dur="75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921"/>
                                    </p:animMotion>
                                  </p:childTnLst>
                                </p:cTn>
                              </p:par>
                              <p:par>
                                <p:cTn id="39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2" presetID="42" presetClass="path" presetSubtype="0" decel="3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1.66667E-6 -0.03982 L -1.66667E-6 0.14815 " pathEditMode="relative" rAng="0" ptsTypes="AA">
                                      <p:cBhvr>
                                        <p:cTn id="403" dur="750" spd="-100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398"/>
                                    </p:animMotion>
                                  </p:childTnLst>
                                </p:cTn>
                              </p:par>
                              <p:par>
                                <p:cTn id="404" presetID="42" presetClass="path" presetSubtype="0" accel="30000" decel="30000" fill="hold" grpId="2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-1.66667E-6 -0.03982 L -1.66667E-6 2.22222E-6 " pathEditMode="relative" rAng="0" ptsTypes="AA">
                                      <p:cBhvr>
                                        <p:cTn id="405" dur="75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91"/>
                                    </p:animMotion>
                                  </p:childTnLst>
                                </p:cTn>
                              </p:par>
                              <p:par>
                                <p:cTn id="40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8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9" presetID="63" presetClass="path" presetSubtype="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2773 -4.07407E-6 L 0.11081 -4.07407E-6 " pathEditMode="relative" rAng="0" ptsTypes="AA">
                                      <p:cBhvr>
                                        <p:cTn id="410" dur="750" spd="-100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27" y="0"/>
                                    </p:animMotion>
                                  </p:childTnLst>
                                </p:cTn>
                              </p:par>
                              <p:par>
                                <p:cTn id="411" presetID="35" presetClass="path" presetSubtype="0" accel="50000" decel="50000" fill="hold" grpId="2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-0.02799 -4.07407E-6 L -2.5E-6 -4.07407E-6 " pathEditMode="relative" rAng="0" ptsTypes="AA">
                                      <p:cBhvr>
                                        <p:cTn id="412" dur="75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9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bldLvl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bldLvl="0" animBg="1"/>
      <p:bldP spid="15" grpId="0" animBg="1"/>
      <p:bldP spid="16" grpId="0" animBg="1"/>
      <p:bldP spid="17" grpId="0" animBg="1"/>
      <p:bldP spid="18" grpId="0" bldLvl="0" animBg="1"/>
      <p:bldP spid="19" grpId="0" bldLvl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49" grpId="0" animBg="1"/>
      <p:bldP spid="50" grpId="0" animBg="1"/>
      <p:bldP spid="51" grpId="0" animBg="1"/>
      <p:bldP spid="52" grpId="0" animBg="1"/>
      <p:bldP spid="53" grpId="0" bldLvl="0" animBg="1"/>
      <p:bldP spid="54" grpId="0" animBg="1"/>
      <p:bldP spid="55" grpId="0" animBg="1"/>
      <p:bldP spid="56" grpId="0" animBg="1"/>
      <p:bldP spid="57" grpId="0" animBg="1"/>
      <p:bldP spid="58" grpId="0" bldLvl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75" grpId="0"/>
      <p:bldP spid="75" grpId="1"/>
      <p:bldP spid="77" grpId="0"/>
      <p:bldP spid="77" grpId="1"/>
      <p:bldP spid="77" grpId="2"/>
      <p:bldP spid="78" grpId="0"/>
      <p:bldP spid="78" grpId="1"/>
      <p:bldP spid="78" grpId="2"/>
      <p:bldP spid="79" grpId="0"/>
      <p:bldP spid="79" grpId="1"/>
      <p:bldP spid="79" grpId="2"/>
      <p:bldP spid="80" grpId="0"/>
      <p:bldP spid="80" grpId="1"/>
      <p:bldP spid="80" grpId="2"/>
      <p:bldP spid="8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 rot="16741234" flipH="1">
            <a:off x="561165" y="4059200"/>
            <a:ext cx="211002" cy="47805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 rot="16741234" flipH="1">
            <a:off x="180954" y="3870137"/>
            <a:ext cx="425232" cy="2439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 rot="16741234" flipV="1">
            <a:off x="14893" y="3216828"/>
            <a:ext cx="564540" cy="3617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 rot="16741234">
            <a:off x="557300" y="4533351"/>
            <a:ext cx="404755" cy="26654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 rot="16741234" flipH="1">
            <a:off x="515470" y="5060540"/>
            <a:ext cx="297923" cy="14972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>
            <a:stCxn id="30" idx="6"/>
          </p:cNvCxnSpPr>
          <p:nvPr/>
        </p:nvCxnSpPr>
        <p:spPr>
          <a:xfrm rot="16741234" flipV="1">
            <a:off x="209685" y="6550353"/>
            <a:ext cx="868883" cy="21778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>
            <a:stCxn id="34" idx="6"/>
          </p:cNvCxnSpPr>
          <p:nvPr/>
        </p:nvCxnSpPr>
        <p:spPr>
          <a:xfrm rot="16741234">
            <a:off x="279358" y="7286541"/>
            <a:ext cx="508993" cy="19202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rot="16741234" flipH="1" flipV="1">
            <a:off x="619627" y="5757818"/>
            <a:ext cx="521979" cy="45006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 rot="16741234" flipV="1">
            <a:off x="786167" y="5279741"/>
            <a:ext cx="270152" cy="47769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rot="16741234">
            <a:off x="285228" y="4679488"/>
            <a:ext cx="128338" cy="48373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 rot="16741234">
            <a:off x="557300" y="4533351"/>
            <a:ext cx="404755" cy="26654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>
            <a:stCxn id="22" idx="2"/>
          </p:cNvCxnSpPr>
          <p:nvPr/>
        </p:nvCxnSpPr>
        <p:spPr>
          <a:xfrm rot="16741234">
            <a:off x="1038752" y="3224217"/>
            <a:ext cx="560420" cy="4511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>
            <a:endCxn id="22" idx="6"/>
          </p:cNvCxnSpPr>
          <p:nvPr/>
        </p:nvCxnSpPr>
        <p:spPr>
          <a:xfrm rot="16741234" flipV="1">
            <a:off x="1259219" y="3597384"/>
            <a:ext cx="366063" cy="47270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 rot="16741234" flipH="1" flipV="1">
            <a:off x="1027522" y="3933056"/>
            <a:ext cx="505327" cy="65844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 rot="16741234">
            <a:off x="-503476" y="5602372"/>
            <a:ext cx="486266" cy="3081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 rot="16741234" flipH="1">
            <a:off x="-339150" y="5919080"/>
            <a:ext cx="418126" cy="35868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 rot="16741234">
            <a:off x="-201579" y="5088832"/>
            <a:ext cx="347450" cy="14847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椭圆 19"/>
          <p:cNvSpPr/>
          <p:nvPr/>
        </p:nvSpPr>
        <p:spPr>
          <a:xfrm rot="16741234" flipH="1">
            <a:off x="111354" y="2969291"/>
            <a:ext cx="122016" cy="12201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 rot="16741234" flipH="1">
            <a:off x="358025" y="3600100"/>
            <a:ext cx="170065" cy="17006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/>
          <p:cNvSpPr/>
          <p:nvPr/>
        </p:nvSpPr>
        <p:spPr>
          <a:xfrm rot="16741234" flipH="1">
            <a:off x="1196571" y="3519382"/>
            <a:ext cx="97129" cy="97129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3" name="椭圆 22"/>
          <p:cNvSpPr/>
          <p:nvPr/>
        </p:nvSpPr>
        <p:spPr>
          <a:xfrm rot="16741234" flipH="1">
            <a:off x="350286" y="4046176"/>
            <a:ext cx="122016" cy="12201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/>
        </p:nvSpPr>
        <p:spPr>
          <a:xfrm rot="16741234" flipH="1">
            <a:off x="1358887" y="2899357"/>
            <a:ext cx="170065" cy="17006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 rot="16741234" flipH="1">
            <a:off x="31752" y="4906602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/>
        </p:nvSpPr>
        <p:spPr>
          <a:xfrm rot="16741234" flipH="1">
            <a:off x="1596439" y="4018715"/>
            <a:ext cx="118686" cy="11868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 rot="16741234" flipH="1">
            <a:off x="834555" y="4410757"/>
            <a:ext cx="170065" cy="17006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 rot="16741234" flipH="1">
            <a:off x="134709" y="7900522"/>
            <a:ext cx="170065" cy="17006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 rot="16741234">
            <a:off x="-135440" y="6708493"/>
            <a:ext cx="170065" cy="17006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椭圆 29"/>
          <p:cNvSpPr/>
          <p:nvPr/>
        </p:nvSpPr>
        <p:spPr>
          <a:xfrm rot="16741234">
            <a:off x="627379" y="7104788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 rot="16741234">
            <a:off x="-378993" y="7278382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 rot="16741234">
            <a:off x="-776612" y="6527678"/>
            <a:ext cx="97129" cy="97129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 rot="16741234">
            <a:off x="-10908" y="6321379"/>
            <a:ext cx="122016" cy="12201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 rot="16741234">
            <a:off x="328555" y="7618094"/>
            <a:ext cx="122016" cy="12201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 rot="16741234">
            <a:off x="-216272" y="5302972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椭圆 35"/>
          <p:cNvSpPr/>
          <p:nvPr/>
        </p:nvSpPr>
        <p:spPr>
          <a:xfrm rot="16741234">
            <a:off x="-357970" y="5768618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 rot="16741234">
            <a:off x="1115926" y="5680179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 rot="16741234">
            <a:off x="410593" y="5655221"/>
            <a:ext cx="128800" cy="1288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 rot="16741234">
            <a:off x="568721" y="6085274"/>
            <a:ext cx="170065" cy="17006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 rot="16741234" flipH="1">
            <a:off x="600754" y="5231719"/>
            <a:ext cx="170065" cy="17006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 rot="16741234" flipH="1">
            <a:off x="543939" y="4807895"/>
            <a:ext cx="145836" cy="145836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1"/>
          <p:cNvSpPr/>
          <p:nvPr/>
        </p:nvSpPr>
        <p:spPr>
          <a:xfrm rot="16741234" flipH="1">
            <a:off x="1844284" y="3570107"/>
            <a:ext cx="122016" cy="12201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 rot="16741234" flipH="1">
            <a:off x="1677611" y="4681201"/>
            <a:ext cx="105246" cy="10524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 rot="16741234" flipH="1">
            <a:off x="1219898" y="5025253"/>
            <a:ext cx="97129" cy="97129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 rot="16741234" flipH="1">
            <a:off x="1873629" y="4261044"/>
            <a:ext cx="170065" cy="17006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 rot="16741234">
            <a:off x="1445641" y="6142409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 rot="16741234">
            <a:off x="1165039" y="6736155"/>
            <a:ext cx="118686" cy="11868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 rot="16741234">
            <a:off x="890403" y="7445641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 rot="16741234">
            <a:off x="835221" y="6619297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 rot="16741234" flipH="1">
            <a:off x="1689327" y="5227680"/>
            <a:ext cx="148893" cy="148893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 rot="16741234" flipH="1">
            <a:off x="-57813" y="3870126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 rot="16741234" flipH="1">
            <a:off x="-153087" y="4478035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3" name="组合 52"/>
          <p:cNvGrpSpPr/>
          <p:nvPr/>
        </p:nvGrpSpPr>
        <p:grpSpPr>
          <a:xfrm rot="16741234">
            <a:off x="-1901918" y="4713848"/>
            <a:ext cx="2720838" cy="505942"/>
            <a:chOff x="5233265" y="2334818"/>
            <a:chExt cx="2720838" cy="505942"/>
          </a:xfrm>
        </p:grpSpPr>
        <p:sp>
          <p:nvSpPr>
            <p:cNvPr id="54" name="椭圆 53"/>
            <p:cNvSpPr/>
            <p:nvPr/>
          </p:nvSpPr>
          <p:spPr>
            <a:xfrm flipH="1">
              <a:off x="7856974" y="2607323"/>
              <a:ext cx="97129" cy="97129"/>
            </a:xfrm>
            <a:prstGeom prst="ellipse">
              <a:avLst/>
            </a:prstGeom>
            <a:solidFill>
              <a:srgbClr val="F7F7F7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椭圆 54"/>
            <p:cNvSpPr/>
            <p:nvPr/>
          </p:nvSpPr>
          <p:spPr>
            <a:xfrm>
              <a:off x="5233265" y="2735514"/>
              <a:ext cx="105246" cy="10524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椭圆 55"/>
            <p:cNvSpPr/>
            <p:nvPr/>
          </p:nvSpPr>
          <p:spPr>
            <a:xfrm>
              <a:off x="5596947" y="2508972"/>
              <a:ext cx="122016" cy="122016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椭圆 56"/>
            <p:cNvSpPr/>
            <p:nvPr/>
          </p:nvSpPr>
          <p:spPr>
            <a:xfrm flipH="1">
              <a:off x="6370598" y="2334818"/>
              <a:ext cx="170065" cy="170065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椭圆 57"/>
            <p:cNvSpPr/>
            <p:nvPr/>
          </p:nvSpPr>
          <p:spPr>
            <a:xfrm>
              <a:off x="7109056" y="2611432"/>
              <a:ext cx="141849" cy="14184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59" name="直接连接符 58"/>
          <p:cNvCxnSpPr>
            <a:endCxn id="32" idx="3"/>
          </p:cNvCxnSpPr>
          <p:nvPr/>
        </p:nvCxnSpPr>
        <p:spPr>
          <a:xfrm rot="16741234" flipV="1">
            <a:off x="-833850" y="6730232"/>
            <a:ext cx="610899" cy="44349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/>
          <p:cNvCxnSpPr>
            <a:stCxn id="33" idx="0"/>
            <a:endCxn id="32" idx="5"/>
          </p:cNvCxnSpPr>
          <p:nvPr/>
        </p:nvCxnSpPr>
        <p:spPr>
          <a:xfrm rot="16741234" flipH="1" flipV="1">
            <a:off x="-489012" y="6138877"/>
            <a:ext cx="279123" cy="64278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椭圆 60"/>
          <p:cNvSpPr/>
          <p:nvPr/>
        </p:nvSpPr>
        <p:spPr>
          <a:xfrm rot="16741234" flipH="1">
            <a:off x="852634" y="2315150"/>
            <a:ext cx="118686" cy="11868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椭圆 61"/>
          <p:cNvSpPr/>
          <p:nvPr/>
        </p:nvSpPr>
        <p:spPr>
          <a:xfrm rot="16741234" flipH="1">
            <a:off x="791063" y="2955305"/>
            <a:ext cx="175715" cy="175715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椭圆 62"/>
          <p:cNvSpPr/>
          <p:nvPr/>
        </p:nvSpPr>
        <p:spPr>
          <a:xfrm rot="16741234">
            <a:off x="504226" y="1798496"/>
            <a:ext cx="137160" cy="137160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4" name="文本框 63"/>
          <p:cNvSpPr txBox="1"/>
          <p:nvPr/>
        </p:nvSpPr>
        <p:spPr>
          <a:xfrm>
            <a:off x="258445" y="66040"/>
            <a:ext cx="398272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j-lt"/>
                <a:ea typeface="+mj-lt"/>
                <a:cs typeface="+mj-lt"/>
              </a:rPr>
              <a:t>01  </a:t>
            </a:r>
            <a:r>
              <a:rPr lang="zh-CN" altLang="en-US" sz="2800" dirty="0">
                <a:solidFill>
                  <a:schemeClr val="tx1"/>
                </a:solidFill>
                <a:latin typeface="+mj-lt"/>
                <a:ea typeface="+mj-lt"/>
                <a:cs typeface="+mj-lt"/>
              </a:rPr>
              <a:t>需求分析</a:t>
            </a:r>
            <a:r>
              <a:rPr lang="en-US" altLang="zh-CN" sz="2800" dirty="0">
                <a:solidFill>
                  <a:schemeClr val="tx1"/>
                </a:solidFill>
                <a:latin typeface="+mj-lt"/>
                <a:ea typeface="+mj-lt"/>
                <a:cs typeface="+mj-lt"/>
              </a:rPr>
              <a:t> </a:t>
            </a:r>
          </a:p>
        </p:txBody>
      </p:sp>
      <p:cxnSp>
        <p:nvCxnSpPr>
          <p:cNvPr id="65" name="直接连接符 64"/>
          <p:cNvCxnSpPr/>
          <p:nvPr/>
        </p:nvCxnSpPr>
        <p:spPr>
          <a:xfrm flipH="1">
            <a:off x="973488" y="647670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 descr="电脑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3500" y="2733040"/>
            <a:ext cx="1905000" cy="1905000"/>
          </a:xfrm>
          <a:prstGeom prst="rect">
            <a:avLst/>
          </a:prstGeom>
        </p:spPr>
      </p:pic>
      <p:pic>
        <p:nvPicPr>
          <p:cNvPr id="91" name="图片 90" descr="手机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8500" y="3027045"/>
            <a:ext cx="1316990" cy="1316990"/>
          </a:xfrm>
          <a:prstGeom prst="rect">
            <a:avLst/>
          </a:prstGeom>
        </p:spPr>
      </p:pic>
      <p:pic>
        <p:nvPicPr>
          <p:cNvPr id="95" name="图片 94" descr="协作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82850" y="2843530"/>
            <a:ext cx="2178050" cy="1683385"/>
          </a:xfrm>
          <a:prstGeom prst="rect">
            <a:avLst/>
          </a:prstGeom>
        </p:spPr>
      </p:pic>
      <p:cxnSp>
        <p:nvCxnSpPr>
          <p:cNvPr id="66" name="直接箭头连接符 65"/>
          <p:cNvCxnSpPr/>
          <p:nvPr/>
        </p:nvCxnSpPr>
        <p:spPr>
          <a:xfrm>
            <a:off x="6941820" y="3704590"/>
            <a:ext cx="337185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arrow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67" name="图片 66" descr="手机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3340" y="1570355"/>
            <a:ext cx="1316990" cy="1316990"/>
          </a:xfrm>
          <a:prstGeom prst="rect">
            <a:avLst/>
          </a:prstGeom>
        </p:spPr>
      </p:pic>
      <p:pic>
        <p:nvPicPr>
          <p:cNvPr id="70" name="图片 69" descr="手机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05010" y="1570355"/>
            <a:ext cx="1316990" cy="1316990"/>
          </a:xfrm>
          <a:prstGeom prst="rect">
            <a:avLst/>
          </a:prstGeom>
        </p:spPr>
      </p:pic>
      <p:pic>
        <p:nvPicPr>
          <p:cNvPr id="71" name="图片 70" descr="手机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70160" y="3023235"/>
            <a:ext cx="1316990" cy="1316990"/>
          </a:xfrm>
          <a:prstGeom prst="rect">
            <a:avLst/>
          </a:prstGeom>
        </p:spPr>
      </p:pic>
      <p:pic>
        <p:nvPicPr>
          <p:cNvPr id="72" name="图片 71" descr="手机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05010" y="4501515"/>
            <a:ext cx="1316990" cy="1316990"/>
          </a:xfrm>
          <a:prstGeom prst="rect">
            <a:avLst/>
          </a:prstGeom>
        </p:spPr>
      </p:pic>
      <p:pic>
        <p:nvPicPr>
          <p:cNvPr id="73" name="图片 72" descr="手机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3340" y="4501515"/>
            <a:ext cx="1316990" cy="1316990"/>
          </a:xfrm>
          <a:prstGeom prst="rect">
            <a:avLst/>
          </a:prstGeom>
        </p:spPr>
      </p:pic>
    </p:spTree>
  </p:cSld>
  <p:clrMapOvr>
    <a:masterClrMapping/>
  </p:clrMapOvr>
  <p:transition advClick="0"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3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08333E-6 -4.81481E-6 L 0.03373 0.04399 " pathEditMode="relative" rAng="0" ptsTypes="AA">
                                      <p:cBhvr>
                                        <p:cTn id="15" dur="750" spd="-100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0" y="2199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3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9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1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3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9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5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1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3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6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9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2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5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1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5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6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8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1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2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3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4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6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7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9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0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2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5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6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0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1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2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4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5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6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7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8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0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1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2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3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4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6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7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9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0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2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3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4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5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6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0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1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2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4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5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6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7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8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0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1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2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3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4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6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7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8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9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0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2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3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4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5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6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8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9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0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1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2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4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5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6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7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8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0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1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2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3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4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6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7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8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9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0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2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3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4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5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6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8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9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0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1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2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4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5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6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7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8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0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1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2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3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4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6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7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8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9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0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2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3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4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5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6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8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9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0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1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2" fill="hold">
                      <p:stCondLst>
                        <p:cond delay="indefinite"/>
                      </p:stCondLst>
                      <p:childTnLst>
                        <p:par>
                          <p:cTn id="353" fill="hold">
                            <p:stCondLst>
                              <p:cond delay="0"/>
                            </p:stCondLst>
                            <p:childTnLst>
                              <p:par>
                                <p:cTn id="35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6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7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8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9" fill="hold">
                      <p:stCondLst>
                        <p:cond delay="indefinite"/>
                      </p:stCondLst>
                      <p:childTnLst>
                        <p:par>
                          <p:cTn id="360" fill="hold">
                            <p:stCondLst>
                              <p:cond delay="0"/>
                            </p:stCondLst>
                            <p:childTnLst>
                              <p:par>
                                <p:cTn id="36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3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6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5" fill="hold">
                            <p:stCondLst>
                              <p:cond delay="500"/>
                            </p:stCondLst>
                            <p:childTnLst>
                              <p:par>
                                <p:cTn id="36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8" fill="hold">
                            <p:stCondLst>
                              <p:cond delay="500"/>
                            </p:stCondLst>
                            <p:childTnLst>
                              <p:par>
                                <p:cTn id="369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1" dur="500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72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3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5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6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8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0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1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3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5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6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8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0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1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3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5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6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61" grpId="0" animBg="1"/>
      <p:bldP spid="62" grpId="0" animBg="1"/>
      <p:bldP spid="63" grpId="0" animBg="1"/>
      <p:bldP spid="64" grpId="0"/>
      <p:bldP spid="64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椭圆 68"/>
          <p:cNvSpPr/>
          <p:nvPr/>
        </p:nvSpPr>
        <p:spPr>
          <a:xfrm>
            <a:off x="7737793" y="2123758"/>
            <a:ext cx="3123565" cy="3123565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" name="直接连接符 2"/>
          <p:cNvCxnSpPr/>
          <p:nvPr/>
        </p:nvCxnSpPr>
        <p:spPr>
          <a:xfrm rot="16741234" flipH="1">
            <a:off x="561165" y="4059200"/>
            <a:ext cx="211002" cy="47805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 rot="16741234" flipH="1">
            <a:off x="180954" y="3870137"/>
            <a:ext cx="425232" cy="2439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 rot="16741234" flipV="1">
            <a:off x="14893" y="3216828"/>
            <a:ext cx="564540" cy="3617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 rot="16741234">
            <a:off x="557300" y="4533351"/>
            <a:ext cx="404755" cy="26654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 rot="16741234" flipH="1">
            <a:off x="515470" y="5060540"/>
            <a:ext cx="297923" cy="14972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>
            <a:stCxn id="30" idx="6"/>
          </p:cNvCxnSpPr>
          <p:nvPr/>
        </p:nvCxnSpPr>
        <p:spPr>
          <a:xfrm rot="16741234" flipV="1">
            <a:off x="209685" y="6550353"/>
            <a:ext cx="868883" cy="21778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>
            <a:stCxn id="34" idx="6"/>
          </p:cNvCxnSpPr>
          <p:nvPr/>
        </p:nvCxnSpPr>
        <p:spPr>
          <a:xfrm rot="16741234">
            <a:off x="279358" y="7286541"/>
            <a:ext cx="508993" cy="19202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rot="16741234" flipH="1" flipV="1">
            <a:off x="619627" y="5757818"/>
            <a:ext cx="521979" cy="45006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 rot="16741234" flipV="1">
            <a:off x="786167" y="5279741"/>
            <a:ext cx="270152" cy="47769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rot="16741234">
            <a:off x="285228" y="4679488"/>
            <a:ext cx="128338" cy="48373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 rot="16741234">
            <a:off x="557300" y="4533351"/>
            <a:ext cx="404755" cy="26654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>
            <a:stCxn id="22" idx="2"/>
          </p:cNvCxnSpPr>
          <p:nvPr/>
        </p:nvCxnSpPr>
        <p:spPr>
          <a:xfrm rot="16741234">
            <a:off x="1038752" y="3224217"/>
            <a:ext cx="560420" cy="4511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>
            <a:endCxn id="22" idx="6"/>
          </p:cNvCxnSpPr>
          <p:nvPr/>
        </p:nvCxnSpPr>
        <p:spPr>
          <a:xfrm rot="16741234" flipV="1">
            <a:off x="1259219" y="3597384"/>
            <a:ext cx="366063" cy="47270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 rot="16741234" flipH="1" flipV="1">
            <a:off x="1027522" y="3933056"/>
            <a:ext cx="505327" cy="65844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 rot="16741234">
            <a:off x="-503476" y="5602372"/>
            <a:ext cx="486266" cy="3081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 rot="16741234" flipH="1">
            <a:off x="-339150" y="5919080"/>
            <a:ext cx="418126" cy="35868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 rot="16741234">
            <a:off x="-201579" y="5088832"/>
            <a:ext cx="347450" cy="14847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椭圆 19"/>
          <p:cNvSpPr/>
          <p:nvPr/>
        </p:nvSpPr>
        <p:spPr>
          <a:xfrm rot="16741234" flipH="1">
            <a:off x="111354" y="2969291"/>
            <a:ext cx="122016" cy="12201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 rot="16741234" flipH="1">
            <a:off x="358025" y="3600100"/>
            <a:ext cx="170065" cy="17006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/>
          <p:cNvSpPr/>
          <p:nvPr/>
        </p:nvSpPr>
        <p:spPr>
          <a:xfrm rot="16741234" flipH="1">
            <a:off x="1196571" y="3519382"/>
            <a:ext cx="97129" cy="97129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3" name="椭圆 22"/>
          <p:cNvSpPr/>
          <p:nvPr/>
        </p:nvSpPr>
        <p:spPr>
          <a:xfrm rot="16741234" flipH="1">
            <a:off x="350286" y="4046176"/>
            <a:ext cx="122016" cy="12201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/>
        </p:nvSpPr>
        <p:spPr>
          <a:xfrm rot="16741234" flipH="1">
            <a:off x="1358887" y="2899357"/>
            <a:ext cx="170065" cy="17006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 rot="16741234" flipH="1">
            <a:off x="31752" y="4906602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/>
        </p:nvSpPr>
        <p:spPr>
          <a:xfrm rot="16741234" flipH="1">
            <a:off x="1596439" y="4018715"/>
            <a:ext cx="118686" cy="11868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 rot="16741234" flipH="1">
            <a:off x="834555" y="4410757"/>
            <a:ext cx="170065" cy="17006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 rot="16741234" flipH="1">
            <a:off x="134709" y="7900522"/>
            <a:ext cx="170065" cy="17006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 rot="16741234">
            <a:off x="-135440" y="6708493"/>
            <a:ext cx="170065" cy="17006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椭圆 29"/>
          <p:cNvSpPr/>
          <p:nvPr/>
        </p:nvSpPr>
        <p:spPr>
          <a:xfrm rot="16741234">
            <a:off x="627379" y="7104788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 rot="16741234">
            <a:off x="-378993" y="7278382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 rot="16741234">
            <a:off x="-776612" y="6527678"/>
            <a:ext cx="97129" cy="97129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 rot="16741234">
            <a:off x="-10908" y="6321379"/>
            <a:ext cx="122016" cy="12201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 rot="16741234">
            <a:off x="328555" y="7618094"/>
            <a:ext cx="122016" cy="12201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 rot="16741234">
            <a:off x="-216272" y="5302972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椭圆 35"/>
          <p:cNvSpPr/>
          <p:nvPr/>
        </p:nvSpPr>
        <p:spPr>
          <a:xfrm rot="16741234">
            <a:off x="-357970" y="5768618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 rot="16741234">
            <a:off x="1115926" y="5680179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 rot="16741234">
            <a:off x="410593" y="5655221"/>
            <a:ext cx="128800" cy="1288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 rot="16741234">
            <a:off x="568721" y="6085274"/>
            <a:ext cx="170065" cy="17006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 rot="16741234" flipH="1">
            <a:off x="600754" y="5231719"/>
            <a:ext cx="170065" cy="17006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 rot="16741234" flipH="1">
            <a:off x="543939" y="4807895"/>
            <a:ext cx="145836" cy="145836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1"/>
          <p:cNvSpPr/>
          <p:nvPr/>
        </p:nvSpPr>
        <p:spPr>
          <a:xfrm rot="16741234" flipH="1">
            <a:off x="1844284" y="3570107"/>
            <a:ext cx="122016" cy="12201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 rot="16741234" flipH="1">
            <a:off x="1677611" y="4681201"/>
            <a:ext cx="105246" cy="10524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 rot="16741234" flipH="1">
            <a:off x="1219898" y="5025253"/>
            <a:ext cx="97129" cy="97129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 rot="16741234" flipH="1">
            <a:off x="1873629" y="4261044"/>
            <a:ext cx="170065" cy="17006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 rot="16741234">
            <a:off x="1445641" y="6142409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 rot="16741234">
            <a:off x="1165039" y="6736155"/>
            <a:ext cx="118686" cy="11868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 rot="16741234">
            <a:off x="890403" y="7445641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 rot="16741234">
            <a:off x="835221" y="6619297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 rot="16741234" flipH="1">
            <a:off x="1689327" y="5227680"/>
            <a:ext cx="148893" cy="148893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 rot="16741234" flipH="1">
            <a:off x="-57813" y="3870126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 rot="16741234" flipH="1">
            <a:off x="-153087" y="4478035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3" name="组合 52"/>
          <p:cNvGrpSpPr/>
          <p:nvPr/>
        </p:nvGrpSpPr>
        <p:grpSpPr>
          <a:xfrm rot="16741234">
            <a:off x="-1901918" y="4713848"/>
            <a:ext cx="2720838" cy="505942"/>
            <a:chOff x="5233265" y="2334818"/>
            <a:chExt cx="2720838" cy="505942"/>
          </a:xfrm>
        </p:grpSpPr>
        <p:sp>
          <p:nvSpPr>
            <p:cNvPr id="54" name="椭圆 53"/>
            <p:cNvSpPr/>
            <p:nvPr/>
          </p:nvSpPr>
          <p:spPr>
            <a:xfrm flipH="1">
              <a:off x="7856974" y="2607323"/>
              <a:ext cx="97129" cy="97129"/>
            </a:xfrm>
            <a:prstGeom prst="ellipse">
              <a:avLst/>
            </a:prstGeom>
            <a:solidFill>
              <a:srgbClr val="F7F7F7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椭圆 54"/>
            <p:cNvSpPr/>
            <p:nvPr/>
          </p:nvSpPr>
          <p:spPr>
            <a:xfrm>
              <a:off x="5233265" y="2735514"/>
              <a:ext cx="105246" cy="10524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椭圆 55"/>
            <p:cNvSpPr/>
            <p:nvPr/>
          </p:nvSpPr>
          <p:spPr>
            <a:xfrm>
              <a:off x="5596947" y="2508972"/>
              <a:ext cx="122016" cy="122016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椭圆 56"/>
            <p:cNvSpPr/>
            <p:nvPr/>
          </p:nvSpPr>
          <p:spPr>
            <a:xfrm flipH="1">
              <a:off x="6370598" y="2334818"/>
              <a:ext cx="170065" cy="170065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椭圆 57"/>
            <p:cNvSpPr/>
            <p:nvPr/>
          </p:nvSpPr>
          <p:spPr>
            <a:xfrm>
              <a:off x="7109056" y="2611432"/>
              <a:ext cx="141849" cy="14184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59" name="直接连接符 58"/>
          <p:cNvCxnSpPr>
            <a:endCxn id="32" idx="3"/>
          </p:cNvCxnSpPr>
          <p:nvPr/>
        </p:nvCxnSpPr>
        <p:spPr>
          <a:xfrm rot="16741234" flipV="1">
            <a:off x="-833850" y="6730232"/>
            <a:ext cx="610899" cy="44349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/>
          <p:cNvCxnSpPr>
            <a:stCxn id="33" idx="0"/>
            <a:endCxn id="32" idx="5"/>
          </p:cNvCxnSpPr>
          <p:nvPr/>
        </p:nvCxnSpPr>
        <p:spPr>
          <a:xfrm rot="16741234" flipH="1" flipV="1">
            <a:off x="-489012" y="6138877"/>
            <a:ext cx="279123" cy="64278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椭圆 60"/>
          <p:cNvSpPr/>
          <p:nvPr/>
        </p:nvSpPr>
        <p:spPr>
          <a:xfrm rot="16741234" flipH="1">
            <a:off x="852634" y="2315150"/>
            <a:ext cx="118686" cy="11868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椭圆 61"/>
          <p:cNvSpPr/>
          <p:nvPr/>
        </p:nvSpPr>
        <p:spPr>
          <a:xfrm rot="16741234" flipH="1">
            <a:off x="791063" y="2955305"/>
            <a:ext cx="175715" cy="175715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椭圆 62"/>
          <p:cNvSpPr/>
          <p:nvPr/>
        </p:nvSpPr>
        <p:spPr>
          <a:xfrm rot="16741234">
            <a:off x="504226" y="1798496"/>
            <a:ext cx="137160" cy="137160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cxnSp>
        <p:nvCxnSpPr>
          <p:cNvPr id="65" name="直接连接符 64"/>
          <p:cNvCxnSpPr/>
          <p:nvPr/>
        </p:nvCxnSpPr>
        <p:spPr>
          <a:xfrm flipH="1">
            <a:off x="973488" y="647670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 descr="电脑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3500" y="2733040"/>
            <a:ext cx="1905000" cy="1905000"/>
          </a:xfrm>
          <a:prstGeom prst="rect">
            <a:avLst/>
          </a:prstGeom>
        </p:spPr>
      </p:pic>
      <p:pic>
        <p:nvPicPr>
          <p:cNvPr id="91" name="图片 90" descr="手机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8500" y="3027045"/>
            <a:ext cx="1316990" cy="1316990"/>
          </a:xfrm>
          <a:prstGeom prst="rect">
            <a:avLst/>
          </a:prstGeom>
        </p:spPr>
      </p:pic>
      <p:pic>
        <p:nvPicPr>
          <p:cNvPr id="93" name="图片 92" descr="握手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28990" y="2821305"/>
            <a:ext cx="1741170" cy="1728470"/>
          </a:xfrm>
          <a:prstGeom prst="rect">
            <a:avLst/>
          </a:prstGeom>
        </p:spPr>
      </p:pic>
      <p:pic>
        <p:nvPicPr>
          <p:cNvPr id="95" name="图片 94" descr="协作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82850" y="2843530"/>
            <a:ext cx="2178050" cy="1683385"/>
          </a:xfrm>
          <a:prstGeom prst="rect">
            <a:avLst/>
          </a:prstGeom>
        </p:spPr>
      </p:pic>
      <p:cxnSp>
        <p:nvCxnSpPr>
          <p:cNvPr id="66" name="直接箭头连接符 65"/>
          <p:cNvCxnSpPr/>
          <p:nvPr/>
        </p:nvCxnSpPr>
        <p:spPr>
          <a:xfrm>
            <a:off x="6941820" y="3704590"/>
            <a:ext cx="337185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arrow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67" name="图片 66" descr="手机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3340" y="1570355"/>
            <a:ext cx="1316990" cy="1316990"/>
          </a:xfrm>
          <a:prstGeom prst="rect">
            <a:avLst/>
          </a:prstGeom>
        </p:spPr>
      </p:pic>
      <p:pic>
        <p:nvPicPr>
          <p:cNvPr id="70" name="图片 69" descr="手机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05010" y="1570355"/>
            <a:ext cx="1316990" cy="1316990"/>
          </a:xfrm>
          <a:prstGeom prst="rect">
            <a:avLst/>
          </a:prstGeom>
        </p:spPr>
      </p:pic>
      <p:pic>
        <p:nvPicPr>
          <p:cNvPr id="71" name="图片 70" descr="手机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70160" y="3023235"/>
            <a:ext cx="1316990" cy="1316990"/>
          </a:xfrm>
          <a:prstGeom prst="rect">
            <a:avLst/>
          </a:prstGeom>
        </p:spPr>
      </p:pic>
      <p:pic>
        <p:nvPicPr>
          <p:cNvPr id="72" name="图片 71" descr="手机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05010" y="4501515"/>
            <a:ext cx="1316990" cy="1316990"/>
          </a:xfrm>
          <a:prstGeom prst="rect">
            <a:avLst/>
          </a:prstGeom>
        </p:spPr>
      </p:pic>
      <p:pic>
        <p:nvPicPr>
          <p:cNvPr id="73" name="图片 72" descr="手机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3340" y="4501515"/>
            <a:ext cx="1316990" cy="1316990"/>
          </a:xfrm>
          <a:prstGeom prst="rect">
            <a:avLst/>
          </a:prstGeom>
        </p:spPr>
      </p:pic>
      <p:sp>
        <p:nvSpPr>
          <p:cNvPr id="74" name="文本框 73"/>
          <p:cNvSpPr txBox="1"/>
          <p:nvPr/>
        </p:nvSpPr>
        <p:spPr>
          <a:xfrm>
            <a:off x="258445" y="66040"/>
            <a:ext cx="398272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j-lt"/>
                <a:ea typeface="+mj-lt"/>
                <a:cs typeface="+mj-lt"/>
              </a:rPr>
              <a:t>01  </a:t>
            </a:r>
            <a:r>
              <a:rPr lang="zh-CN" altLang="en-US" sz="2800" dirty="0">
                <a:solidFill>
                  <a:schemeClr val="tx1"/>
                </a:solidFill>
                <a:latin typeface="+mj-lt"/>
                <a:ea typeface="+mj-lt"/>
                <a:cs typeface="+mj-lt"/>
              </a:rPr>
              <a:t>需求分析</a:t>
            </a:r>
            <a:r>
              <a:rPr lang="en-US" altLang="zh-CN" sz="2800" dirty="0">
                <a:solidFill>
                  <a:schemeClr val="tx1"/>
                </a:solidFill>
                <a:latin typeface="+mj-lt"/>
                <a:ea typeface="+mj-lt"/>
                <a:cs typeface="+mj-lt"/>
              </a:rPr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1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 animBg="1"/>
      <p:bldP spid="69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椭圆 18"/>
          <p:cNvSpPr/>
          <p:nvPr/>
        </p:nvSpPr>
        <p:spPr>
          <a:xfrm rot="20700000">
            <a:off x="2057899" y="-1939713"/>
            <a:ext cx="10123488" cy="6982525"/>
          </a:xfrm>
          <a:custGeom>
            <a:avLst/>
            <a:gdLst>
              <a:gd name="connsiteX0" fmla="*/ 0 w 20246976"/>
              <a:gd name="connsiteY0" fmla="*/ 3741738 h 7483475"/>
              <a:gd name="connsiteX1" fmla="*/ 10123488 w 20246976"/>
              <a:gd name="connsiteY1" fmla="*/ 0 h 7483475"/>
              <a:gd name="connsiteX2" fmla="*/ 20246976 w 20246976"/>
              <a:gd name="connsiteY2" fmla="*/ 3741738 h 7483475"/>
              <a:gd name="connsiteX3" fmla="*/ 10123488 w 20246976"/>
              <a:gd name="connsiteY3" fmla="*/ 7483476 h 7483475"/>
              <a:gd name="connsiteX4" fmla="*/ 0 w 20246976"/>
              <a:gd name="connsiteY4" fmla="*/ 3741738 h 7483475"/>
              <a:gd name="connsiteX0-1" fmla="*/ 10123488 w 20246976"/>
              <a:gd name="connsiteY0-2" fmla="*/ 0 h 7483476"/>
              <a:gd name="connsiteX1-3" fmla="*/ 20246976 w 20246976"/>
              <a:gd name="connsiteY1-4" fmla="*/ 3741738 h 7483476"/>
              <a:gd name="connsiteX2-5" fmla="*/ 10123488 w 20246976"/>
              <a:gd name="connsiteY2-6" fmla="*/ 7483476 h 7483476"/>
              <a:gd name="connsiteX3-7" fmla="*/ 0 w 20246976"/>
              <a:gd name="connsiteY3-8" fmla="*/ 3741738 h 7483476"/>
              <a:gd name="connsiteX4-9" fmla="*/ 10214928 w 20246976"/>
              <a:gd name="connsiteY4-10" fmla="*/ 91440 h 7483476"/>
              <a:gd name="connsiteX0-11" fmla="*/ 10321136 w 20444624"/>
              <a:gd name="connsiteY0-12" fmla="*/ 0 h 9044296"/>
              <a:gd name="connsiteX1-13" fmla="*/ 20444624 w 20444624"/>
              <a:gd name="connsiteY1-14" fmla="*/ 3741738 h 9044296"/>
              <a:gd name="connsiteX2-15" fmla="*/ 10321136 w 20444624"/>
              <a:gd name="connsiteY2-16" fmla="*/ 7483476 h 9044296"/>
              <a:gd name="connsiteX3-17" fmla="*/ 197648 w 20444624"/>
              <a:gd name="connsiteY3-18" fmla="*/ 3741738 h 9044296"/>
              <a:gd name="connsiteX4-19" fmla="*/ 6140074 w 20444624"/>
              <a:gd name="connsiteY4-20" fmla="*/ 9044296 h 9044296"/>
              <a:gd name="connsiteX0-21" fmla="*/ 4181062 w 14304550"/>
              <a:gd name="connsiteY0-22" fmla="*/ 0 h 9044296"/>
              <a:gd name="connsiteX1-23" fmla="*/ 14304550 w 14304550"/>
              <a:gd name="connsiteY1-24" fmla="*/ 3741738 h 9044296"/>
              <a:gd name="connsiteX2-25" fmla="*/ 4181062 w 14304550"/>
              <a:gd name="connsiteY2-26" fmla="*/ 7483476 h 9044296"/>
              <a:gd name="connsiteX3-27" fmla="*/ 0 w 14304550"/>
              <a:gd name="connsiteY3-28" fmla="*/ 9044296 h 9044296"/>
              <a:gd name="connsiteX0-29" fmla="*/ 0 w 10123488"/>
              <a:gd name="connsiteY0-30" fmla="*/ 0 h 7483476"/>
              <a:gd name="connsiteX1-31" fmla="*/ 10123488 w 10123488"/>
              <a:gd name="connsiteY1-32" fmla="*/ 3741738 h 7483476"/>
              <a:gd name="connsiteX2-33" fmla="*/ 0 w 10123488"/>
              <a:gd name="connsiteY2-34" fmla="*/ 7483476 h 7483476"/>
              <a:gd name="connsiteX0-35" fmla="*/ 0 w 10123488"/>
              <a:gd name="connsiteY0-36" fmla="*/ 0 h 6982525"/>
              <a:gd name="connsiteX1-37" fmla="*/ 10123488 w 10123488"/>
              <a:gd name="connsiteY1-38" fmla="*/ 3741738 h 6982525"/>
              <a:gd name="connsiteX2-39" fmla="*/ 1810600 w 10123488"/>
              <a:gd name="connsiteY2-40" fmla="*/ 6982525 h 698252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10123488" h="6982525">
                <a:moveTo>
                  <a:pt x="0" y="0"/>
                </a:moveTo>
                <a:cubicBezTo>
                  <a:pt x="5591048" y="0"/>
                  <a:pt x="10123488" y="1675233"/>
                  <a:pt x="10123488" y="3741738"/>
                </a:cubicBezTo>
                <a:cubicBezTo>
                  <a:pt x="10123488" y="5808243"/>
                  <a:pt x="4194692" y="6098765"/>
                  <a:pt x="1810600" y="6982525"/>
                </a:cubicBezTo>
              </a:path>
            </a:pathLst>
          </a:custGeom>
          <a:noFill/>
          <a:ln w="3175">
            <a:solidFill>
              <a:schemeClr val="tx1">
                <a:alpha val="6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/>
              <a:t>c</a:t>
            </a:r>
            <a:endParaRPr lang="zh-CN" altLang="en-US" dirty="0"/>
          </a:p>
        </p:txBody>
      </p:sp>
      <p:sp>
        <p:nvSpPr>
          <p:cNvPr id="3" name="任意多边形 2"/>
          <p:cNvSpPr/>
          <p:nvPr/>
        </p:nvSpPr>
        <p:spPr>
          <a:xfrm>
            <a:off x="0" y="3802511"/>
            <a:ext cx="4935660" cy="3055489"/>
          </a:xfrm>
          <a:custGeom>
            <a:avLst/>
            <a:gdLst>
              <a:gd name="connsiteX0" fmla="*/ 2803774 w 7226300"/>
              <a:gd name="connsiteY0" fmla="*/ 0 h 4473541"/>
              <a:gd name="connsiteX1" fmla="*/ 7226300 w 7226300"/>
              <a:gd name="connsiteY1" fmla="*/ 4422526 h 4473541"/>
              <a:gd name="connsiteX2" fmla="*/ 7225010 w 7226300"/>
              <a:gd name="connsiteY2" fmla="*/ 4473541 h 4473541"/>
              <a:gd name="connsiteX3" fmla="*/ 0 w 7226300"/>
              <a:gd name="connsiteY3" fmla="*/ 4473541 h 4473541"/>
              <a:gd name="connsiteX4" fmla="*/ 0 w 7226300"/>
              <a:gd name="connsiteY4" fmla="*/ 1002532 h 4473541"/>
              <a:gd name="connsiteX5" fmla="*/ 157706 w 7226300"/>
              <a:gd name="connsiteY5" fmla="*/ 878599 h 4473541"/>
              <a:gd name="connsiteX6" fmla="*/ 2803774 w 7226300"/>
              <a:gd name="connsiteY6" fmla="*/ 0 h 4473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26300" h="4473541">
                <a:moveTo>
                  <a:pt x="2803774" y="0"/>
                </a:moveTo>
                <a:cubicBezTo>
                  <a:pt x="5246268" y="0"/>
                  <a:pt x="7226300" y="1980032"/>
                  <a:pt x="7226300" y="4422526"/>
                </a:cubicBezTo>
                <a:lnTo>
                  <a:pt x="7225010" y="4473541"/>
                </a:lnTo>
                <a:lnTo>
                  <a:pt x="0" y="4473541"/>
                </a:lnTo>
                <a:lnTo>
                  <a:pt x="0" y="1002532"/>
                </a:lnTo>
                <a:lnTo>
                  <a:pt x="157706" y="878599"/>
                </a:lnTo>
                <a:cubicBezTo>
                  <a:pt x="895572" y="326783"/>
                  <a:pt x="1811511" y="0"/>
                  <a:pt x="2803774" y="0"/>
                </a:cubicBezTo>
                <a:close/>
              </a:path>
            </a:pathLst>
          </a:custGeom>
          <a:noFill/>
          <a:ln>
            <a:solidFill>
              <a:schemeClr val="tx1">
                <a:alpha val="48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任意多边形 3"/>
          <p:cNvSpPr/>
          <p:nvPr/>
        </p:nvSpPr>
        <p:spPr>
          <a:xfrm>
            <a:off x="-292080" y="3957008"/>
            <a:ext cx="5049448" cy="2985914"/>
          </a:xfrm>
          <a:custGeom>
            <a:avLst/>
            <a:gdLst>
              <a:gd name="connsiteX0" fmla="*/ 2842877 w 6720815"/>
              <a:gd name="connsiteY0" fmla="*/ 0 h 3974251"/>
              <a:gd name="connsiteX1" fmla="*/ 6720815 w 6720815"/>
              <a:gd name="connsiteY1" fmla="*/ 3877938 h 3974251"/>
              <a:gd name="connsiteX2" fmla="*/ 6718380 w 6720815"/>
              <a:gd name="connsiteY2" fmla="*/ 3974251 h 3974251"/>
              <a:gd name="connsiteX3" fmla="*/ 0 w 6720815"/>
              <a:gd name="connsiteY3" fmla="*/ 3974251 h 3974251"/>
              <a:gd name="connsiteX4" fmla="*/ 0 w 6720815"/>
              <a:gd name="connsiteY4" fmla="*/ 1246687 h 3974251"/>
              <a:gd name="connsiteX5" fmla="*/ 100761 w 6720815"/>
              <a:gd name="connsiteY5" fmla="*/ 1135822 h 3974251"/>
              <a:gd name="connsiteX6" fmla="*/ 2842877 w 6720815"/>
              <a:gd name="connsiteY6" fmla="*/ 0 h 3974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20815" h="3974251">
                <a:moveTo>
                  <a:pt x="2842877" y="0"/>
                </a:moveTo>
                <a:cubicBezTo>
                  <a:pt x="4984603" y="0"/>
                  <a:pt x="6720815" y="1736212"/>
                  <a:pt x="6720815" y="3877938"/>
                </a:cubicBezTo>
                <a:lnTo>
                  <a:pt x="6718380" y="3974251"/>
                </a:lnTo>
                <a:lnTo>
                  <a:pt x="0" y="3974251"/>
                </a:lnTo>
                <a:lnTo>
                  <a:pt x="0" y="1246687"/>
                </a:lnTo>
                <a:lnTo>
                  <a:pt x="100761" y="1135822"/>
                </a:lnTo>
                <a:cubicBezTo>
                  <a:pt x="802530" y="434053"/>
                  <a:pt x="1772014" y="0"/>
                  <a:pt x="2842877" y="0"/>
                </a:cubicBezTo>
                <a:close/>
              </a:path>
            </a:pathLst>
          </a:custGeom>
          <a:solidFill>
            <a:srgbClr val="00B050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 rot="1180012" flipH="1" flipV="1">
            <a:off x="885714" y="3695927"/>
            <a:ext cx="341737" cy="34173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 rot="1180012" flipH="1" flipV="1">
            <a:off x="185055" y="3467032"/>
            <a:ext cx="217335" cy="21733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 rot="1180012" flipH="1" flipV="1">
            <a:off x="638129" y="3947611"/>
            <a:ext cx="120512" cy="120512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 rot="9273309" flipH="1" flipV="1">
            <a:off x="4608872" y="5600393"/>
            <a:ext cx="341737" cy="34173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 rot="9273309" flipH="1" flipV="1">
            <a:off x="5578104" y="5266171"/>
            <a:ext cx="217335" cy="21733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 rot="9273309" flipH="1" flipV="1">
            <a:off x="4989593" y="5165263"/>
            <a:ext cx="120512" cy="120512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7" name="直接连接符 16"/>
          <p:cNvCxnSpPr/>
          <p:nvPr/>
        </p:nvCxnSpPr>
        <p:spPr>
          <a:xfrm flipH="1">
            <a:off x="973488" y="647670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文本框 63"/>
          <p:cNvSpPr txBox="1"/>
          <p:nvPr/>
        </p:nvSpPr>
        <p:spPr>
          <a:xfrm>
            <a:off x="258445" y="66040"/>
            <a:ext cx="398272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j-lt"/>
                <a:ea typeface="+mj-lt"/>
                <a:cs typeface="+mj-lt"/>
              </a:rPr>
              <a:t>01  </a:t>
            </a:r>
            <a:r>
              <a:rPr lang="zh-CN" altLang="en-US" sz="2800" dirty="0">
                <a:solidFill>
                  <a:schemeClr val="tx1"/>
                </a:solidFill>
                <a:latin typeface="+mj-lt"/>
                <a:ea typeface="+mj-lt"/>
                <a:cs typeface="+mj-lt"/>
              </a:rPr>
              <a:t>产品定位</a:t>
            </a:r>
            <a:r>
              <a:rPr lang="en-US" altLang="zh-CN" sz="2800" dirty="0">
                <a:solidFill>
                  <a:schemeClr val="tx1"/>
                </a:solidFill>
                <a:latin typeface="+mj-lt"/>
                <a:ea typeface="+mj-lt"/>
                <a:cs typeface="+mj-lt"/>
              </a:rPr>
              <a:t> </a:t>
            </a:r>
          </a:p>
        </p:txBody>
      </p:sp>
      <p:pic>
        <p:nvPicPr>
          <p:cNvPr id="2" name="图片 1" descr="微信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840" y="4562475"/>
            <a:ext cx="1905000" cy="1905000"/>
          </a:xfrm>
          <a:prstGeom prst="rect">
            <a:avLst/>
          </a:prstGeom>
        </p:spPr>
      </p:pic>
      <p:sp>
        <p:nvSpPr>
          <p:cNvPr id="220" name="Donut 1"/>
          <p:cNvSpPr/>
          <p:nvPr/>
        </p:nvSpPr>
        <p:spPr bwMode="auto">
          <a:xfrm>
            <a:off x="432435" y="2993390"/>
            <a:ext cx="654685" cy="654685"/>
          </a:xfrm>
          <a:prstGeom prst="donu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ArchDown">
              <a:avLst/>
            </a:prstTxWarp>
          </a:bodyPr>
          <a:lstStyle/>
          <a:p>
            <a:pPr algn="ctr"/>
            <a:endParaRPr lang="en-US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微软雅黑" panose="020B0503020204020204" pitchFamily="34" charset="-122"/>
            </a:endParaRPr>
          </a:p>
        </p:txBody>
      </p:sp>
      <p:sp>
        <p:nvSpPr>
          <p:cNvPr id="222" name="Donut 3"/>
          <p:cNvSpPr/>
          <p:nvPr/>
        </p:nvSpPr>
        <p:spPr bwMode="auto">
          <a:xfrm>
            <a:off x="5203190" y="6391275"/>
            <a:ext cx="415925" cy="415925"/>
          </a:xfrm>
          <a:prstGeom prst="donut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txBody>
          <a:bodyPr spcFirstLastPara="1" vert="horz" wrap="square" lIns="91440" tIns="45720" rIns="91440" bIns="45720" numCol="1" rtlCol="0" anchor="ctr" anchorCtr="0" compatLnSpc="1">
            <a:prstTxWarp prst="textArchDown">
              <a:avLst/>
            </a:prstTxWarp>
          </a:bodyPr>
          <a:lstStyle/>
          <a:p>
            <a:pPr algn="ctr"/>
            <a:endParaRPr lang="en-US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微软雅黑" panose="020B0503020204020204" pitchFamily="34" charset="-122"/>
            </a:endParaRPr>
          </a:p>
        </p:txBody>
      </p:sp>
      <p:sp>
        <p:nvSpPr>
          <p:cNvPr id="226" name="Oval 7"/>
          <p:cNvSpPr/>
          <p:nvPr/>
        </p:nvSpPr>
        <p:spPr bwMode="auto">
          <a:xfrm>
            <a:off x="3076575" y="3374390"/>
            <a:ext cx="616585" cy="616585"/>
          </a:xfrm>
          <a:prstGeom prst="ellipse">
            <a:avLst/>
          </a:prstGeom>
          <a:solidFill>
            <a:srgbClr val="7B91A1"/>
          </a:solidFill>
          <a:ln>
            <a:solidFill>
              <a:schemeClr val="bg1"/>
            </a:solidFill>
          </a:ln>
        </p:spPr>
        <p:txBody>
          <a:bodyPr spcFirstLastPara="1" vert="horz" wrap="square" lIns="91440" tIns="45720" rIns="91440" bIns="45720" numCol="1" rtlCol="0" anchor="ctr" anchorCtr="0" compatLnSpc="1">
            <a:prstTxWarp prst="textArchDown">
              <a:avLst/>
            </a:prstTxWarp>
          </a:bodyPr>
          <a:lstStyle/>
          <a:p>
            <a:pPr algn="ctr"/>
            <a:endParaRPr lang="en-US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微软雅黑" panose="020B0503020204020204" pitchFamily="34" charset="-122"/>
            </a:endParaRPr>
          </a:p>
        </p:txBody>
      </p:sp>
      <p:sp>
        <p:nvSpPr>
          <p:cNvPr id="227" name="Oval 8"/>
          <p:cNvSpPr/>
          <p:nvPr/>
        </p:nvSpPr>
        <p:spPr bwMode="auto">
          <a:xfrm>
            <a:off x="5714920" y="2808090"/>
            <a:ext cx="471474" cy="47147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ArchDown">
              <a:avLst/>
            </a:prstTxWarp>
          </a:bodyPr>
          <a:lstStyle/>
          <a:p>
            <a:pPr algn="ctr"/>
            <a:endParaRPr lang="en-US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微软雅黑" panose="020B0503020204020204" pitchFamily="34" charset="-122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1275080" y="2078990"/>
            <a:ext cx="1635760" cy="1635760"/>
            <a:chOff x="2008" y="3274"/>
            <a:chExt cx="2576" cy="2576"/>
          </a:xfrm>
        </p:grpSpPr>
        <p:sp>
          <p:nvSpPr>
            <p:cNvPr id="224" name="Oval 5"/>
            <p:cNvSpPr/>
            <p:nvPr/>
          </p:nvSpPr>
          <p:spPr bwMode="auto">
            <a:xfrm>
              <a:off x="2008" y="3274"/>
              <a:ext cx="2576" cy="2576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bg1"/>
              </a:solidFill>
            </a:ln>
          </p:spPr>
          <p:txBody>
            <a:bodyPr spcFirstLastPara="1" vert="horz" wrap="square" lIns="91440" tIns="45720" rIns="91440" bIns="45720" numCol="1" rtlCol="0" anchor="ctr" anchorCtr="0" compatLnSpc="1">
              <a:prstTxWarp prst="textArchDown">
                <a:avLst/>
              </a:prstTxWarp>
            </a:bodyPr>
            <a:lstStyle/>
            <a:p>
              <a:pPr algn="ctr"/>
              <a:endParaRPr lang="en-US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微软雅黑" panose="020B0503020204020204" pitchFamily="34" charset="-122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2370" y="4272"/>
              <a:ext cx="1852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>
                  <a:solidFill>
                    <a:schemeClr val="bg1"/>
                  </a:solidFill>
                </a:rPr>
                <a:t>私域流量</a:t>
              </a: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5541645" y="5306060"/>
            <a:ext cx="1826260" cy="1391920"/>
            <a:chOff x="8727" y="8356"/>
            <a:chExt cx="2876" cy="2192"/>
          </a:xfrm>
        </p:grpSpPr>
        <p:sp>
          <p:nvSpPr>
            <p:cNvPr id="229" name="Oval 10"/>
            <p:cNvSpPr/>
            <p:nvPr/>
          </p:nvSpPr>
          <p:spPr bwMode="auto">
            <a:xfrm>
              <a:off x="8727" y="8356"/>
              <a:ext cx="2193" cy="2193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</p:spPr>
          <p:txBody>
            <a:bodyPr spcFirstLastPara="1" vert="horz" wrap="square" lIns="91440" tIns="45720" rIns="91440" bIns="45720" numCol="1" rtlCol="0" anchor="ctr" anchorCtr="0" compatLnSpc="1">
              <a:prstTxWarp prst="textArchDown">
                <a:avLst/>
              </a:prstTxWarp>
            </a:bodyPr>
            <a:lstStyle/>
            <a:p>
              <a:pPr algn="ctr"/>
              <a:endParaRPr lang="en-US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微软雅黑" panose="020B0503020204020204" pitchFamily="34" charset="-122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8849" y="9177"/>
              <a:ext cx="2754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>
                  <a:solidFill>
                    <a:schemeClr val="bg1"/>
                  </a:solidFill>
                </a:rPr>
                <a:t>低学习成本</a:t>
              </a: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4013200" y="3468370"/>
            <a:ext cx="1388110" cy="1388110"/>
            <a:chOff x="6320" y="5462"/>
            <a:chExt cx="2186" cy="2186"/>
          </a:xfrm>
        </p:grpSpPr>
        <p:sp>
          <p:nvSpPr>
            <p:cNvPr id="228" name="Oval 9"/>
            <p:cNvSpPr/>
            <p:nvPr/>
          </p:nvSpPr>
          <p:spPr bwMode="auto">
            <a:xfrm>
              <a:off x="6320" y="5462"/>
              <a:ext cx="2187" cy="2187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txBody>
            <a:bodyPr spcFirstLastPara="1" vert="horz" wrap="square" lIns="91440" tIns="45720" rIns="91440" bIns="45720" numCol="1" rtlCol="0" anchor="ctr" anchorCtr="0" compatLnSpc="1">
              <a:prstTxWarp prst="textArchDown">
                <a:avLst/>
              </a:prstTxWarp>
            </a:bodyPr>
            <a:lstStyle/>
            <a:p>
              <a:pPr algn="ctr"/>
              <a:endParaRPr lang="en-US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微软雅黑" panose="020B0503020204020204" pitchFamily="34" charset="-122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6487" y="6265"/>
              <a:ext cx="1852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>
                  <a:solidFill>
                    <a:schemeClr val="bg1"/>
                  </a:solidFill>
                </a:rPr>
                <a:t>传播属性</a:t>
              </a: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6898005" y="794385"/>
            <a:ext cx="2799080" cy="1024255"/>
            <a:chOff x="10863" y="1251"/>
            <a:chExt cx="4408" cy="1613"/>
          </a:xfrm>
        </p:grpSpPr>
        <p:sp>
          <p:nvSpPr>
            <p:cNvPr id="22" name="圆角矩形标注 21"/>
            <p:cNvSpPr/>
            <p:nvPr/>
          </p:nvSpPr>
          <p:spPr>
            <a:xfrm>
              <a:off x="10863" y="1251"/>
              <a:ext cx="4408" cy="1613"/>
            </a:xfrm>
            <a:prstGeom prst="wedgeRoundRectCallout">
              <a:avLst>
                <a:gd name="adj1" fmla="val -55626"/>
                <a:gd name="adj2" fmla="val -26565"/>
                <a:gd name="adj3" fmla="val 1666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矩形 31" descr="e7d195523061f1c011414db08df74492ac20befa3fb15586EED641F7DA837B3633596E05B8AE62E50B5E5456BD3C648DCE2D234CC482E88EB223CB95B207F69907A09C8021443F850886F0462B4D95DAE7E52E05A390C4CE625F38A433E56E1506C378848893C4809CC188E12B64E27FF9994B107CB3C3C2C94CAA84DC1D73C7FCCF51DAA75E7A6B"/>
            <p:cNvSpPr/>
            <p:nvPr/>
          </p:nvSpPr>
          <p:spPr>
            <a:xfrm>
              <a:off x="11013" y="1515"/>
              <a:ext cx="4109" cy="10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>
                <a:lnSpc>
                  <a:spcPct val="130000"/>
                </a:lnSpc>
              </a:pPr>
              <a:r>
                <a:rPr lang="zh-CN" altLang="en-US" sz="1400" dirty="0">
                  <a:ea typeface="+mn-lt"/>
                </a:rPr>
                <a:t>大家什么时候有空？我们开会讨论一下下学期工作计划。</a:t>
              </a: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8324850" y="1612265"/>
            <a:ext cx="2799080" cy="893999"/>
            <a:chOff x="13445" y="6743"/>
            <a:chExt cx="4408" cy="1613"/>
          </a:xfrm>
        </p:grpSpPr>
        <p:sp>
          <p:nvSpPr>
            <p:cNvPr id="25" name="圆角矩形标注 24"/>
            <p:cNvSpPr/>
            <p:nvPr/>
          </p:nvSpPr>
          <p:spPr>
            <a:xfrm>
              <a:off x="13445" y="6743"/>
              <a:ext cx="4408" cy="1613"/>
            </a:xfrm>
            <a:prstGeom prst="wedgeRoundRectCallout">
              <a:avLst>
                <a:gd name="adj1" fmla="val 54174"/>
                <a:gd name="adj2" fmla="val -23008"/>
                <a:gd name="adj3" fmla="val 16667"/>
              </a:avLst>
            </a:prstGeom>
            <a:solidFill>
              <a:srgbClr val="9EEA6A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矩形 33" descr="e7d195523061f1c011414db08df74492ac20befa3fb15586EED641F7DA837B3633596E05B8AE62E50B5E5456BD3C648DCE2D234CC482E88EB223CB95B207F69907A09C8021443F850886F0462B4D95DAE7E52E05A390C4CE625F38A433E56E1506C378848893C4809CC188E12B64E27FF9994B107CB3C3C2C94CAA84DC1D73C7FCCF51DAA75E7A6B"/>
            <p:cNvSpPr/>
            <p:nvPr/>
          </p:nvSpPr>
          <p:spPr>
            <a:xfrm>
              <a:off x="13748" y="6963"/>
              <a:ext cx="3803" cy="117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l">
                <a:lnSpc>
                  <a:spcPct val="130000"/>
                </a:lnSpc>
                <a:buClrTx/>
                <a:buSzTx/>
                <a:buFontTx/>
              </a:pPr>
              <a:r>
                <a:rPr lang="zh-CN" altLang="en-US" sz="1400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今天</a:t>
              </a:r>
              <a:r>
                <a:rPr lang="zh-CN" altLang="en-US" sz="1400" dirty="0">
                  <a:ea typeface="+mn-lt"/>
                  <a:sym typeface="+mn-ea"/>
                </a:rPr>
                <a:t>恐怕</a:t>
              </a:r>
              <a:r>
                <a:rPr lang="zh-CN" altLang="en-US" sz="1400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不行哦，我明天早上和晚上都空。</a:t>
              </a: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6363970" y="2414270"/>
            <a:ext cx="2799080" cy="960120"/>
            <a:chOff x="10863" y="1251"/>
            <a:chExt cx="4408" cy="1512"/>
          </a:xfrm>
        </p:grpSpPr>
        <p:sp>
          <p:nvSpPr>
            <p:cNvPr id="29" name="圆角矩形标注 28"/>
            <p:cNvSpPr/>
            <p:nvPr/>
          </p:nvSpPr>
          <p:spPr>
            <a:xfrm>
              <a:off x="10863" y="1251"/>
              <a:ext cx="4408" cy="1512"/>
            </a:xfrm>
            <a:prstGeom prst="wedgeRoundRectCallout">
              <a:avLst>
                <a:gd name="adj1" fmla="val -55626"/>
                <a:gd name="adj2" fmla="val -26565"/>
                <a:gd name="adj3" fmla="val 1666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矩形 29" descr="e7d195523061f1c011414db08df74492ac20befa3fb15586EED641F7DA837B3633596E05B8AE62E50B5E5456BD3C648DCE2D234CC482E88EB223CB95B207F69907A09C8021443F850886F0462B4D95DAE7E52E05A390C4CE625F38A433E56E1506C378848893C4809CC188E12B64E27FF9994B107CB3C3C2C94CAA84DC1D73C7FCCF51DAA75E7A6B"/>
            <p:cNvSpPr/>
            <p:nvPr/>
          </p:nvSpPr>
          <p:spPr>
            <a:xfrm>
              <a:off x="11013" y="1515"/>
              <a:ext cx="4109" cy="10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>
                <a:lnSpc>
                  <a:spcPct val="130000"/>
                </a:lnSpc>
              </a:pPr>
              <a:r>
                <a:rPr lang="zh-CN" altLang="en-US" sz="1400" dirty="0">
                  <a:ea typeface="+mn-lt"/>
                </a:rPr>
                <a:t>我明天下午、晚上，或者后天都可以。</a:t>
              </a:r>
            </a:p>
          </p:txBody>
        </p:sp>
      </p:grpSp>
      <p:sp>
        <p:nvSpPr>
          <p:cNvPr id="31" name="Donut 3"/>
          <p:cNvSpPr/>
          <p:nvPr/>
        </p:nvSpPr>
        <p:spPr bwMode="auto">
          <a:xfrm>
            <a:off x="5314315" y="4562475"/>
            <a:ext cx="397510" cy="397510"/>
          </a:xfrm>
          <a:prstGeom prst="donut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txBody>
          <a:bodyPr spcFirstLastPara="1" vert="horz" wrap="square" lIns="91440" tIns="45720" rIns="91440" bIns="45720" numCol="1" rtlCol="0" anchor="ctr" anchorCtr="0" compatLnSpc="1">
            <a:prstTxWarp prst="textArchDown">
              <a:avLst/>
            </a:prstTxWarp>
          </a:bodyPr>
          <a:lstStyle/>
          <a:p>
            <a:pPr algn="ctr"/>
            <a:endParaRPr lang="en-US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微软雅黑" panose="020B0503020204020204" pitchFamily="34" charset="-122"/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8707755" y="3185795"/>
            <a:ext cx="1711325" cy="523875"/>
            <a:chOff x="13747" y="6889"/>
            <a:chExt cx="3524" cy="1613"/>
          </a:xfrm>
        </p:grpSpPr>
        <p:sp>
          <p:nvSpPr>
            <p:cNvPr id="38" name="圆角矩形标注 37"/>
            <p:cNvSpPr/>
            <p:nvPr/>
          </p:nvSpPr>
          <p:spPr>
            <a:xfrm>
              <a:off x="13747" y="6889"/>
              <a:ext cx="3387" cy="1613"/>
            </a:xfrm>
            <a:prstGeom prst="wedgeRoundRectCallout">
              <a:avLst>
                <a:gd name="adj1" fmla="val 54174"/>
                <a:gd name="adj2" fmla="val -23008"/>
                <a:gd name="adj3" fmla="val 16667"/>
              </a:avLst>
            </a:prstGeom>
            <a:solidFill>
              <a:srgbClr val="9EEA6A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矩形 38" descr="e7d195523061f1c011414db08df74492ac20befa3fb15586EED641F7DA837B3633596E05B8AE62E50B5E5456BD3C648DCE2D234CC482E88EB223CB95B207F69907A09C8021443F850886F0462B4D95DAE7E52E05A390C4CE625F38A433E56E1506C378848893C4809CC188E12B64E27FF9994B107CB3C3C2C94CAA84DC1D73C7FCCF51DAA75E7A6B"/>
            <p:cNvSpPr/>
            <p:nvPr/>
          </p:nvSpPr>
          <p:spPr>
            <a:xfrm>
              <a:off x="13994" y="7097"/>
              <a:ext cx="3277" cy="114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l">
                <a:lnSpc>
                  <a:spcPct val="130000"/>
                </a:lnSpc>
                <a:buClrTx/>
                <a:buSzTx/>
                <a:buFontTx/>
              </a:pPr>
              <a:r>
                <a:rPr lang="zh-CN" altLang="en-US" sz="1400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其他朋友们呢？</a:t>
              </a:r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7080885" y="4777105"/>
            <a:ext cx="4369435" cy="528320"/>
            <a:chOff x="11151" y="7523"/>
            <a:chExt cx="6881" cy="832"/>
          </a:xfrm>
        </p:grpSpPr>
        <p:sp>
          <p:nvSpPr>
            <p:cNvPr id="40" name="文本框 39"/>
            <p:cNvSpPr txBox="1"/>
            <p:nvPr/>
          </p:nvSpPr>
          <p:spPr>
            <a:xfrm>
              <a:off x="11984" y="7649"/>
              <a:ext cx="6048" cy="580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zh-CN" altLang="en-US" dirty="0">
                  <a:sym typeface="+mn-ea"/>
                </a:rPr>
                <a:t>聚焦时间统计需求的高效工具小程序</a:t>
              </a:r>
              <a:endParaRPr lang="zh-CN" altLang="en-US" dirty="0"/>
            </a:p>
          </p:txBody>
        </p:sp>
        <p:sp>
          <p:nvSpPr>
            <p:cNvPr id="41" name="Freeform 124"/>
            <p:cNvSpPr>
              <a:spLocks noEditPoints="1"/>
            </p:cNvSpPr>
            <p:nvPr/>
          </p:nvSpPr>
          <p:spPr bwMode="auto">
            <a:xfrm>
              <a:off x="11151" y="7523"/>
              <a:ext cx="833" cy="833"/>
            </a:xfrm>
            <a:custGeom>
              <a:avLst/>
              <a:gdLst>
                <a:gd name="T0" fmla="*/ 101 w 140"/>
                <a:gd name="T1" fmla="*/ 21 h 140"/>
                <a:gd name="T2" fmla="*/ 117 w 140"/>
                <a:gd name="T3" fmla="*/ 5 h 140"/>
                <a:gd name="T4" fmla="*/ 119 w 140"/>
                <a:gd name="T5" fmla="*/ 6 h 140"/>
                <a:gd name="T6" fmla="*/ 120 w 140"/>
                <a:gd name="T7" fmla="*/ 20 h 140"/>
                <a:gd name="T8" fmla="*/ 134 w 140"/>
                <a:gd name="T9" fmla="*/ 22 h 140"/>
                <a:gd name="T10" fmla="*/ 135 w 140"/>
                <a:gd name="T11" fmla="*/ 24 h 140"/>
                <a:gd name="T12" fmla="*/ 120 w 140"/>
                <a:gd name="T13" fmla="*/ 39 h 140"/>
                <a:gd name="T14" fmla="*/ 116 w 140"/>
                <a:gd name="T15" fmla="*/ 40 h 140"/>
                <a:gd name="T16" fmla="*/ 107 w 140"/>
                <a:gd name="T17" fmla="*/ 39 h 140"/>
                <a:gd name="T18" fmla="*/ 80 w 140"/>
                <a:gd name="T19" fmla="*/ 66 h 140"/>
                <a:gd name="T20" fmla="*/ 78 w 140"/>
                <a:gd name="T21" fmla="*/ 79 h 140"/>
                <a:gd name="T22" fmla="*/ 61 w 140"/>
                <a:gd name="T23" fmla="*/ 79 h 140"/>
                <a:gd name="T24" fmla="*/ 61 w 140"/>
                <a:gd name="T25" fmla="*/ 62 h 140"/>
                <a:gd name="T26" fmla="*/ 75 w 140"/>
                <a:gd name="T27" fmla="*/ 60 h 140"/>
                <a:gd name="T28" fmla="*/ 101 w 140"/>
                <a:gd name="T29" fmla="*/ 34 h 140"/>
                <a:gd name="T30" fmla="*/ 100 w 140"/>
                <a:gd name="T31" fmla="*/ 25 h 140"/>
                <a:gd name="T32" fmla="*/ 101 w 140"/>
                <a:gd name="T33" fmla="*/ 21 h 140"/>
                <a:gd name="T34" fmla="*/ 130 w 140"/>
                <a:gd name="T35" fmla="*/ 34 h 140"/>
                <a:gd name="T36" fmla="*/ 122 w 140"/>
                <a:gd name="T37" fmla="*/ 42 h 140"/>
                <a:gd name="T38" fmla="*/ 118 w 140"/>
                <a:gd name="T39" fmla="*/ 44 h 140"/>
                <a:gd name="T40" fmla="*/ 124 w 140"/>
                <a:gd name="T41" fmla="*/ 70 h 140"/>
                <a:gd name="T42" fmla="*/ 70 w 140"/>
                <a:gd name="T43" fmla="*/ 125 h 140"/>
                <a:gd name="T44" fmla="*/ 15 w 140"/>
                <a:gd name="T45" fmla="*/ 70 h 140"/>
                <a:gd name="T46" fmla="*/ 70 w 140"/>
                <a:gd name="T47" fmla="*/ 16 h 140"/>
                <a:gd name="T48" fmla="*/ 96 w 140"/>
                <a:gd name="T49" fmla="*/ 23 h 140"/>
                <a:gd name="T50" fmla="*/ 99 w 140"/>
                <a:gd name="T51" fmla="*/ 18 h 140"/>
                <a:gd name="T52" fmla="*/ 106 w 140"/>
                <a:gd name="T53" fmla="*/ 11 h 140"/>
                <a:gd name="T54" fmla="*/ 70 w 140"/>
                <a:gd name="T55" fmla="*/ 0 h 140"/>
                <a:gd name="T56" fmla="*/ 0 w 140"/>
                <a:gd name="T57" fmla="*/ 70 h 140"/>
                <a:gd name="T58" fmla="*/ 70 w 140"/>
                <a:gd name="T59" fmla="*/ 140 h 140"/>
                <a:gd name="T60" fmla="*/ 140 w 140"/>
                <a:gd name="T61" fmla="*/ 70 h 140"/>
                <a:gd name="T62" fmla="*/ 130 w 140"/>
                <a:gd name="T63" fmla="*/ 34 h 140"/>
                <a:gd name="T64" fmla="*/ 70 w 140"/>
                <a:gd name="T65" fmla="*/ 47 h 140"/>
                <a:gd name="T66" fmla="*/ 80 w 140"/>
                <a:gd name="T67" fmla="*/ 49 h 140"/>
                <a:gd name="T68" fmla="*/ 93 w 140"/>
                <a:gd name="T69" fmla="*/ 37 h 140"/>
                <a:gd name="T70" fmla="*/ 70 w 140"/>
                <a:gd name="T71" fmla="*/ 29 h 140"/>
                <a:gd name="T72" fmla="*/ 29 w 140"/>
                <a:gd name="T73" fmla="*/ 70 h 140"/>
                <a:gd name="T74" fmla="*/ 70 w 140"/>
                <a:gd name="T75" fmla="*/ 111 h 140"/>
                <a:gd name="T76" fmla="*/ 111 w 140"/>
                <a:gd name="T77" fmla="*/ 70 h 140"/>
                <a:gd name="T78" fmla="*/ 104 w 140"/>
                <a:gd name="T79" fmla="*/ 48 h 140"/>
                <a:gd name="T80" fmla="*/ 91 w 140"/>
                <a:gd name="T81" fmla="*/ 61 h 140"/>
                <a:gd name="T82" fmla="*/ 93 w 140"/>
                <a:gd name="T83" fmla="*/ 70 h 140"/>
                <a:gd name="T84" fmla="*/ 70 w 140"/>
                <a:gd name="T85" fmla="*/ 94 h 140"/>
                <a:gd name="T86" fmla="*/ 46 w 140"/>
                <a:gd name="T87" fmla="*/ 70 h 140"/>
                <a:gd name="T88" fmla="*/ 70 w 140"/>
                <a:gd name="T89" fmla="*/ 47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40" h="140">
                  <a:moveTo>
                    <a:pt x="101" y="21"/>
                  </a:moveTo>
                  <a:cubicBezTo>
                    <a:pt x="117" y="5"/>
                    <a:pt x="117" y="5"/>
                    <a:pt x="117" y="5"/>
                  </a:cubicBezTo>
                  <a:cubicBezTo>
                    <a:pt x="118" y="5"/>
                    <a:pt x="118" y="5"/>
                    <a:pt x="119" y="6"/>
                  </a:cubicBezTo>
                  <a:cubicBezTo>
                    <a:pt x="120" y="20"/>
                    <a:pt x="120" y="20"/>
                    <a:pt x="120" y="20"/>
                  </a:cubicBezTo>
                  <a:cubicBezTo>
                    <a:pt x="134" y="22"/>
                    <a:pt x="134" y="22"/>
                    <a:pt x="134" y="22"/>
                  </a:cubicBezTo>
                  <a:cubicBezTo>
                    <a:pt x="136" y="22"/>
                    <a:pt x="136" y="23"/>
                    <a:pt x="135" y="24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19" y="40"/>
                    <a:pt x="117" y="40"/>
                    <a:pt x="116" y="40"/>
                  </a:cubicBezTo>
                  <a:cubicBezTo>
                    <a:pt x="107" y="39"/>
                    <a:pt x="107" y="39"/>
                    <a:pt x="107" y="39"/>
                  </a:cubicBezTo>
                  <a:cubicBezTo>
                    <a:pt x="80" y="66"/>
                    <a:pt x="80" y="66"/>
                    <a:pt x="80" y="66"/>
                  </a:cubicBezTo>
                  <a:cubicBezTo>
                    <a:pt x="82" y="70"/>
                    <a:pt x="82" y="75"/>
                    <a:pt x="78" y="79"/>
                  </a:cubicBezTo>
                  <a:cubicBezTo>
                    <a:pt x="73" y="84"/>
                    <a:pt x="66" y="84"/>
                    <a:pt x="61" y="79"/>
                  </a:cubicBezTo>
                  <a:cubicBezTo>
                    <a:pt x="57" y="74"/>
                    <a:pt x="57" y="67"/>
                    <a:pt x="61" y="62"/>
                  </a:cubicBezTo>
                  <a:cubicBezTo>
                    <a:pt x="65" y="59"/>
                    <a:pt x="70" y="58"/>
                    <a:pt x="75" y="60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0" y="25"/>
                    <a:pt x="100" y="25"/>
                    <a:pt x="100" y="25"/>
                  </a:cubicBezTo>
                  <a:cubicBezTo>
                    <a:pt x="100" y="23"/>
                    <a:pt x="101" y="22"/>
                    <a:pt x="101" y="21"/>
                  </a:cubicBezTo>
                  <a:close/>
                  <a:moveTo>
                    <a:pt x="130" y="34"/>
                  </a:moveTo>
                  <a:cubicBezTo>
                    <a:pt x="122" y="42"/>
                    <a:pt x="122" y="42"/>
                    <a:pt x="122" y="42"/>
                  </a:cubicBezTo>
                  <a:cubicBezTo>
                    <a:pt x="121" y="43"/>
                    <a:pt x="119" y="44"/>
                    <a:pt x="118" y="44"/>
                  </a:cubicBezTo>
                  <a:cubicBezTo>
                    <a:pt x="122" y="52"/>
                    <a:pt x="124" y="61"/>
                    <a:pt x="124" y="70"/>
                  </a:cubicBezTo>
                  <a:cubicBezTo>
                    <a:pt x="124" y="100"/>
                    <a:pt x="100" y="125"/>
                    <a:pt x="70" y="125"/>
                  </a:cubicBezTo>
                  <a:cubicBezTo>
                    <a:pt x="40" y="125"/>
                    <a:pt x="15" y="100"/>
                    <a:pt x="15" y="70"/>
                  </a:cubicBezTo>
                  <a:cubicBezTo>
                    <a:pt x="15" y="40"/>
                    <a:pt x="40" y="16"/>
                    <a:pt x="70" y="16"/>
                  </a:cubicBezTo>
                  <a:cubicBezTo>
                    <a:pt x="79" y="16"/>
                    <a:pt x="88" y="18"/>
                    <a:pt x="96" y="23"/>
                  </a:cubicBezTo>
                  <a:cubicBezTo>
                    <a:pt x="97" y="21"/>
                    <a:pt x="98" y="19"/>
                    <a:pt x="99" y="18"/>
                  </a:cubicBezTo>
                  <a:cubicBezTo>
                    <a:pt x="106" y="11"/>
                    <a:pt x="106" y="11"/>
                    <a:pt x="106" y="11"/>
                  </a:cubicBezTo>
                  <a:cubicBezTo>
                    <a:pt x="96" y="4"/>
                    <a:pt x="83" y="0"/>
                    <a:pt x="70" y="0"/>
                  </a:cubicBezTo>
                  <a:cubicBezTo>
                    <a:pt x="31" y="0"/>
                    <a:pt x="0" y="32"/>
                    <a:pt x="0" y="70"/>
                  </a:cubicBezTo>
                  <a:cubicBezTo>
                    <a:pt x="0" y="109"/>
                    <a:pt x="31" y="140"/>
                    <a:pt x="70" y="140"/>
                  </a:cubicBezTo>
                  <a:cubicBezTo>
                    <a:pt x="108" y="140"/>
                    <a:pt x="140" y="109"/>
                    <a:pt x="140" y="70"/>
                  </a:cubicBezTo>
                  <a:cubicBezTo>
                    <a:pt x="140" y="57"/>
                    <a:pt x="136" y="45"/>
                    <a:pt x="130" y="34"/>
                  </a:cubicBezTo>
                  <a:close/>
                  <a:moveTo>
                    <a:pt x="70" y="47"/>
                  </a:moveTo>
                  <a:cubicBezTo>
                    <a:pt x="73" y="47"/>
                    <a:pt x="77" y="48"/>
                    <a:pt x="80" y="49"/>
                  </a:cubicBezTo>
                  <a:cubicBezTo>
                    <a:pt x="93" y="37"/>
                    <a:pt x="93" y="37"/>
                    <a:pt x="93" y="37"/>
                  </a:cubicBezTo>
                  <a:cubicBezTo>
                    <a:pt x="86" y="32"/>
                    <a:pt x="78" y="29"/>
                    <a:pt x="70" y="29"/>
                  </a:cubicBezTo>
                  <a:cubicBezTo>
                    <a:pt x="47" y="29"/>
                    <a:pt x="29" y="48"/>
                    <a:pt x="29" y="70"/>
                  </a:cubicBezTo>
                  <a:cubicBezTo>
                    <a:pt x="29" y="93"/>
                    <a:pt x="47" y="111"/>
                    <a:pt x="70" y="111"/>
                  </a:cubicBezTo>
                  <a:cubicBezTo>
                    <a:pt x="92" y="111"/>
                    <a:pt x="111" y="93"/>
                    <a:pt x="111" y="70"/>
                  </a:cubicBezTo>
                  <a:cubicBezTo>
                    <a:pt x="111" y="62"/>
                    <a:pt x="108" y="54"/>
                    <a:pt x="104" y="48"/>
                  </a:cubicBezTo>
                  <a:cubicBezTo>
                    <a:pt x="91" y="61"/>
                    <a:pt x="91" y="61"/>
                    <a:pt x="91" y="61"/>
                  </a:cubicBezTo>
                  <a:cubicBezTo>
                    <a:pt x="92" y="64"/>
                    <a:pt x="93" y="67"/>
                    <a:pt x="93" y="70"/>
                  </a:cubicBezTo>
                  <a:cubicBezTo>
                    <a:pt x="93" y="83"/>
                    <a:pt x="83" y="94"/>
                    <a:pt x="70" y="94"/>
                  </a:cubicBezTo>
                  <a:cubicBezTo>
                    <a:pt x="57" y="94"/>
                    <a:pt x="46" y="83"/>
                    <a:pt x="46" y="70"/>
                  </a:cubicBezTo>
                  <a:cubicBezTo>
                    <a:pt x="46" y="57"/>
                    <a:pt x="57" y="47"/>
                    <a:pt x="70" y="47"/>
                  </a:cubicBezTo>
                  <a:close/>
                </a:path>
              </a:pathLst>
            </a:cu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3" presetClass="path" presetSubtype="0" decel="5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0.01524 4.81481E-6 L -0.06315 4.81481E-6 " pathEditMode="relative" rAng="0" ptsTypes="AA">
                                      <p:cBhvr>
                                        <p:cTn id="15" dur="75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19" y="0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35" presetClass="path" presetSubtype="0" accel="50000" decel="50000" fill="hold" grpId="2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01602 4.81481E-6 L -3.95833E-6 4.81481E-6 " pathEditMode="relative" rAng="0" ptsTypes="AA">
                                      <p:cBhvr>
                                        <p:cTn id="1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07" y="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1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42" presetClass="path" presetSubtype="0" decel="3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08333E-6 -4.81481E-6 L 0.03373 0.04399 " pathEditMode="relative" rAng="0" ptsTypes="AA">
                                      <p:cBhvr>
                                        <p:cTn id="63" dur="750" spd="-100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0" y="2199"/>
                                    </p:animMotion>
                                  </p:childTnLst>
                                </p:cTn>
                              </p:par>
                              <p:par>
                                <p:cTn id="64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0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0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500"/>
                            </p:stCondLst>
                            <p:childTnLst>
                              <p:par>
                                <p:cTn id="10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0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2000"/>
                            </p:stCondLst>
                            <p:childTnLst>
                              <p:par>
                                <p:cTn id="110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2500"/>
                            </p:stCondLst>
                            <p:childTnLst>
                              <p:par>
                                <p:cTn id="11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1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3000"/>
                            </p:stCondLst>
                            <p:childTnLst>
                              <p:par>
                                <p:cTn id="120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3" grpId="0" animBg="1"/>
      <p:bldP spid="4" grpId="0" bldLvl="0" animBg="1"/>
      <p:bldP spid="4" grpId="1" bldLvl="0" animBg="1"/>
      <p:bldP spid="4" grpId="2" bldLvl="0" animBg="1"/>
      <p:bldP spid="5" grpId="0" bldLvl="0" animBg="1"/>
      <p:bldP spid="6" grpId="0" bldLvl="0" animBg="1"/>
      <p:bldP spid="7" grpId="0" animBg="1"/>
      <p:bldP spid="8" grpId="0" animBg="1"/>
      <p:bldP spid="9" grpId="0" animBg="1"/>
      <p:bldP spid="10" grpId="0" animBg="1"/>
      <p:bldP spid="64" grpId="0"/>
      <p:bldP spid="64" grpId="1"/>
      <p:bldP spid="220" grpId="0" bldLvl="0" animBg="1"/>
      <p:bldP spid="222" grpId="0" animBg="1"/>
      <p:bldP spid="226" grpId="0" bldLvl="0" animBg="1"/>
      <p:bldP spid="227" grpId="0" animBg="1"/>
      <p:bldP spid="3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 flipH="1">
            <a:off x="973488" y="647670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 rot="16741234" flipH="1">
            <a:off x="11156038" y="4059200"/>
            <a:ext cx="211002" cy="47805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 rot="16741234" flipH="1">
            <a:off x="10775827" y="3870137"/>
            <a:ext cx="425232" cy="2439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 rot="16741234" flipV="1">
            <a:off x="10609766" y="3216828"/>
            <a:ext cx="564540" cy="3617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 rot="16741234">
            <a:off x="11152173" y="4533351"/>
            <a:ext cx="404755" cy="26654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 rot="16741234" flipH="1">
            <a:off x="11110343" y="5060540"/>
            <a:ext cx="297923" cy="14972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>
            <a:stCxn id="32" idx="6"/>
          </p:cNvCxnSpPr>
          <p:nvPr/>
        </p:nvCxnSpPr>
        <p:spPr>
          <a:xfrm rot="16741234" flipV="1">
            <a:off x="10804558" y="6550353"/>
            <a:ext cx="868883" cy="21778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>
            <a:stCxn id="36" idx="6"/>
          </p:cNvCxnSpPr>
          <p:nvPr/>
        </p:nvCxnSpPr>
        <p:spPr>
          <a:xfrm rot="16741234">
            <a:off x="10874231" y="7286541"/>
            <a:ext cx="508993" cy="19202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rot="16741234" flipH="1" flipV="1">
            <a:off x="11214500" y="5757818"/>
            <a:ext cx="521979" cy="45006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 rot="16741234" flipV="1">
            <a:off x="11381040" y="5279741"/>
            <a:ext cx="270152" cy="47769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 rot="16741234">
            <a:off x="10880101" y="4679488"/>
            <a:ext cx="128338" cy="48373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 rot="16741234">
            <a:off x="11152173" y="4533351"/>
            <a:ext cx="404755" cy="26654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>
            <a:stCxn id="24" idx="2"/>
          </p:cNvCxnSpPr>
          <p:nvPr/>
        </p:nvCxnSpPr>
        <p:spPr>
          <a:xfrm rot="16741234">
            <a:off x="11633625" y="3224217"/>
            <a:ext cx="560420" cy="4511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>
            <a:endCxn id="24" idx="6"/>
          </p:cNvCxnSpPr>
          <p:nvPr/>
        </p:nvCxnSpPr>
        <p:spPr>
          <a:xfrm rot="16741234" flipV="1">
            <a:off x="11854092" y="3597384"/>
            <a:ext cx="366063" cy="47270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 rot="16741234" flipH="1" flipV="1">
            <a:off x="11622395" y="3933056"/>
            <a:ext cx="505327" cy="65844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 rot="16741234">
            <a:off x="10091397" y="5602372"/>
            <a:ext cx="486266" cy="3081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 rot="16741234" flipH="1">
            <a:off x="10255723" y="5919080"/>
            <a:ext cx="418126" cy="35868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 rot="16741234">
            <a:off x="10393294" y="5088832"/>
            <a:ext cx="347450" cy="14847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椭圆 21"/>
          <p:cNvSpPr/>
          <p:nvPr/>
        </p:nvSpPr>
        <p:spPr>
          <a:xfrm rot="16741234" flipH="1">
            <a:off x="10706227" y="2969291"/>
            <a:ext cx="122016" cy="12201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3" name="椭圆 22"/>
          <p:cNvSpPr/>
          <p:nvPr/>
        </p:nvSpPr>
        <p:spPr>
          <a:xfrm rot="16741234" flipH="1">
            <a:off x="10952898" y="3600100"/>
            <a:ext cx="170065" cy="17006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/>
        </p:nvSpPr>
        <p:spPr>
          <a:xfrm rot="16741234" flipH="1">
            <a:off x="11791444" y="3519382"/>
            <a:ext cx="97129" cy="97129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 rot="16741234" flipH="1">
            <a:off x="10945159" y="4046176"/>
            <a:ext cx="122016" cy="12201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/>
        </p:nvSpPr>
        <p:spPr>
          <a:xfrm rot="16741234" flipH="1">
            <a:off x="11953760" y="2899357"/>
            <a:ext cx="170065" cy="17006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 rot="16741234" flipH="1">
            <a:off x="10626625" y="4906602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 rot="16741234" flipH="1">
            <a:off x="12191312" y="4018715"/>
            <a:ext cx="118686" cy="11868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 rot="16741234" flipH="1">
            <a:off x="11429428" y="4410757"/>
            <a:ext cx="170065" cy="17006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椭圆 29"/>
          <p:cNvSpPr/>
          <p:nvPr/>
        </p:nvSpPr>
        <p:spPr>
          <a:xfrm rot="16741234" flipH="1">
            <a:off x="10729582" y="7900522"/>
            <a:ext cx="170065" cy="17006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 rot="16741234">
            <a:off x="10459433" y="6708493"/>
            <a:ext cx="170065" cy="17006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 rot="16741234">
            <a:off x="11222252" y="7104788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 rot="16741234">
            <a:off x="10215880" y="7278382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 rot="16741234">
            <a:off x="9818261" y="6527678"/>
            <a:ext cx="97129" cy="97129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 rot="16741234">
            <a:off x="10583965" y="6321379"/>
            <a:ext cx="122016" cy="12201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椭圆 35"/>
          <p:cNvSpPr/>
          <p:nvPr/>
        </p:nvSpPr>
        <p:spPr>
          <a:xfrm rot="16741234">
            <a:off x="10923428" y="7618094"/>
            <a:ext cx="122016" cy="12201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 rot="16741234">
            <a:off x="10378601" y="5302972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 rot="16741234">
            <a:off x="10236903" y="5768618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 rot="16741234">
            <a:off x="11710799" y="5680179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 rot="16741234">
            <a:off x="11005466" y="5655221"/>
            <a:ext cx="128800" cy="1288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 rot="16741234">
            <a:off x="11163594" y="6085274"/>
            <a:ext cx="170065" cy="17006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1"/>
          <p:cNvSpPr/>
          <p:nvPr/>
        </p:nvSpPr>
        <p:spPr>
          <a:xfrm rot="16741234" flipH="1">
            <a:off x="11195627" y="5231719"/>
            <a:ext cx="170065" cy="17006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 rot="16741234" flipH="1">
            <a:off x="11138812" y="4807895"/>
            <a:ext cx="145836" cy="145836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 rot="16741234" flipH="1">
            <a:off x="12439157" y="3570107"/>
            <a:ext cx="122016" cy="12201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 rot="16741234" flipH="1">
            <a:off x="12272484" y="4681201"/>
            <a:ext cx="105246" cy="10524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 rot="16741234" flipH="1">
            <a:off x="11814771" y="5025253"/>
            <a:ext cx="97129" cy="97129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 rot="16741234" flipH="1">
            <a:off x="12468502" y="4261044"/>
            <a:ext cx="170065" cy="17006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 rot="16741234">
            <a:off x="12040514" y="6142409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 rot="16741234">
            <a:off x="11759912" y="6736155"/>
            <a:ext cx="118686" cy="11868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 rot="16741234">
            <a:off x="11485276" y="7445641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 rot="16741234">
            <a:off x="11430094" y="6619297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 rot="16741234" flipH="1">
            <a:off x="12284200" y="5227680"/>
            <a:ext cx="148893" cy="148893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 rot="16741234" flipH="1">
            <a:off x="10537060" y="3870126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 rot="16741234" flipH="1">
            <a:off x="10441786" y="4478035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5" name="组合 54"/>
          <p:cNvGrpSpPr/>
          <p:nvPr/>
        </p:nvGrpSpPr>
        <p:grpSpPr>
          <a:xfrm rot="16741234">
            <a:off x="8692955" y="4713848"/>
            <a:ext cx="2720838" cy="505942"/>
            <a:chOff x="5233265" y="2334818"/>
            <a:chExt cx="2720838" cy="505942"/>
          </a:xfrm>
        </p:grpSpPr>
        <p:sp>
          <p:nvSpPr>
            <p:cNvPr id="56" name="椭圆 55"/>
            <p:cNvSpPr/>
            <p:nvPr/>
          </p:nvSpPr>
          <p:spPr>
            <a:xfrm flipH="1">
              <a:off x="7856974" y="2607323"/>
              <a:ext cx="97129" cy="97129"/>
            </a:xfrm>
            <a:prstGeom prst="ellipse">
              <a:avLst/>
            </a:prstGeom>
            <a:solidFill>
              <a:srgbClr val="F7F7F7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椭圆 56"/>
            <p:cNvSpPr/>
            <p:nvPr/>
          </p:nvSpPr>
          <p:spPr>
            <a:xfrm>
              <a:off x="5233265" y="2735514"/>
              <a:ext cx="105246" cy="10524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椭圆 57"/>
            <p:cNvSpPr/>
            <p:nvPr/>
          </p:nvSpPr>
          <p:spPr>
            <a:xfrm>
              <a:off x="5596947" y="2508972"/>
              <a:ext cx="122016" cy="122016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椭圆 58"/>
            <p:cNvSpPr/>
            <p:nvPr/>
          </p:nvSpPr>
          <p:spPr>
            <a:xfrm flipH="1">
              <a:off x="6370598" y="2334818"/>
              <a:ext cx="170065" cy="170065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椭圆 59"/>
            <p:cNvSpPr/>
            <p:nvPr/>
          </p:nvSpPr>
          <p:spPr>
            <a:xfrm>
              <a:off x="7109056" y="2611432"/>
              <a:ext cx="141849" cy="14184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61" name="直接连接符 60"/>
          <p:cNvCxnSpPr>
            <a:endCxn id="34" idx="3"/>
          </p:cNvCxnSpPr>
          <p:nvPr/>
        </p:nvCxnSpPr>
        <p:spPr>
          <a:xfrm rot="16741234" flipV="1">
            <a:off x="9761023" y="6730232"/>
            <a:ext cx="610899" cy="44349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连接符 61"/>
          <p:cNvCxnSpPr>
            <a:stCxn id="35" idx="0"/>
            <a:endCxn id="34" idx="5"/>
          </p:cNvCxnSpPr>
          <p:nvPr/>
        </p:nvCxnSpPr>
        <p:spPr>
          <a:xfrm rot="16741234" flipH="1" flipV="1">
            <a:off x="10105861" y="6138877"/>
            <a:ext cx="279123" cy="64278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椭圆 62"/>
          <p:cNvSpPr/>
          <p:nvPr/>
        </p:nvSpPr>
        <p:spPr>
          <a:xfrm rot="16741234" flipH="1">
            <a:off x="11447507" y="2315150"/>
            <a:ext cx="118686" cy="11868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椭圆 63"/>
          <p:cNvSpPr/>
          <p:nvPr/>
        </p:nvSpPr>
        <p:spPr>
          <a:xfrm rot="16741234" flipH="1">
            <a:off x="11385936" y="2955305"/>
            <a:ext cx="175715" cy="175715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椭圆 64"/>
          <p:cNvSpPr/>
          <p:nvPr/>
        </p:nvSpPr>
        <p:spPr>
          <a:xfrm rot="16741234">
            <a:off x="11099099" y="1798496"/>
            <a:ext cx="137160" cy="137160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8" name="文本框 67"/>
          <p:cNvSpPr txBox="1"/>
          <p:nvPr/>
        </p:nvSpPr>
        <p:spPr>
          <a:xfrm>
            <a:off x="824230" y="5958205"/>
            <a:ext cx="5603240" cy="6451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sym typeface="+mn-ea"/>
              </a:rPr>
              <a:t>以 </a:t>
            </a:r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  <a:sym typeface="+mn-ea"/>
              </a:rPr>
              <a:t>用户友好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sym typeface="+mn-ea"/>
              </a:rPr>
              <a:t> 为第一要义</a:t>
            </a:r>
            <a:endParaRPr lang="en-US" altLang="zh-CN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sym typeface="+mn-ea"/>
              </a:rPr>
              <a:t>尽可能简化用户使用本小程序的单次操作时长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sp>
        <p:nvSpPr>
          <p:cNvPr id="80" name="文本框 79"/>
          <p:cNvSpPr txBox="1"/>
          <p:nvPr/>
        </p:nvSpPr>
        <p:spPr>
          <a:xfrm>
            <a:off x="258445" y="66040"/>
            <a:ext cx="398272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j-lt"/>
                <a:ea typeface="+mj-lt"/>
                <a:cs typeface="+mj-lt"/>
              </a:rPr>
              <a:t>02  </a:t>
            </a:r>
            <a:r>
              <a:rPr lang="zh-CN" altLang="en-US" sz="2800" dirty="0">
                <a:solidFill>
                  <a:schemeClr val="tx1"/>
                </a:solidFill>
                <a:latin typeface="+mj-lt"/>
                <a:ea typeface="+mj-lt"/>
                <a:cs typeface="+mj-lt"/>
              </a:rPr>
              <a:t>产品架构</a:t>
            </a:r>
            <a:r>
              <a:rPr lang="en-US" altLang="zh-CN" sz="2800" dirty="0">
                <a:solidFill>
                  <a:schemeClr val="tx1"/>
                </a:solidFill>
                <a:latin typeface="+mj-lt"/>
                <a:ea typeface="+mj-lt"/>
                <a:cs typeface="+mj-lt"/>
              </a:rPr>
              <a:t> </a:t>
            </a:r>
          </a:p>
        </p:txBody>
      </p:sp>
      <p:pic>
        <p:nvPicPr>
          <p:cNvPr id="81" name="图片 8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230" y="1398905"/>
            <a:ext cx="8719185" cy="4483100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0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6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8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4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0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6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8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1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4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7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0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3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4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5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6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1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2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5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6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8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1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2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3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4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7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0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1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3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4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5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6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7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9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0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1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2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3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5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6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7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8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9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1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2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3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4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5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7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8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9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0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1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3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4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5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6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7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9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0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1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2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3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5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6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7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8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9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1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2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3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4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5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7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8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9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0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1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3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4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5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6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7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9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0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1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2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3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5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6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7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8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9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1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2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3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4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5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7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8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9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0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1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3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4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5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6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7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9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0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1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2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3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5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6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7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8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9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1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2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3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4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5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7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8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9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0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1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3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4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5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6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0" presetID="42" presetClass="path" presetSubtype="0" decel="3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08333E-6 -4.81481E-6 L 0.03373 0.04399 " pathEditMode="relative" rAng="0" ptsTypes="AA">
                                      <p:cBhvr>
                                        <p:cTn id="351" dur="750" spd="-100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0" y="219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2" fill="hold">
                            <p:stCondLst>
                              <p:cond delay="1000"/>
                            </p:stCondLst>
                            <p:childTnLst>
                              <p:par>
                                <p:cTn id="353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5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6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7" fill="hold">
                            <p:stCondLst>
                              <p:cond delay="1500"/>
                            </p:stCondLst>
                            <p:childTnLst>
                              <p:par>
                                <p:cTn id="358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0" dur="500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6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63" grpId="0" animBg="1"/>
      <p:bldP spid="64" grpId="0" animBg="1"/>
      <p:bldP spid="65" grpId="0" animBg="1"/>
      <p:bldP spid="68" grpId="0"/>
      <p:bldP spid="68" grpId="1"/>
      <p:bldP spid="80" grpId="0"/>
      <p:bldP spid="80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文本框 90"/>
          <p:cNvSpPr txBox="1"/>
          <p:nvPr/>
        </p:nvSpPr>
        <p:spPr>
          <a:xfrm>
            <a:off x="258445" y="66040"/>
            <a:ext cx="398272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j-lt"/>
                <a:ea typeface="+mj-lt"/>
                <a:cs typeface="+mj-lt"/>
              </a:rPr>
              <a:t>02  </a:t>
            </a:r>
            <a:r>
              <a:rPr lang="zh-CN" altLang="en-US" sz="2800" dirty="0">
                <a:solidFill>
                  <a:schemeClr val="tx1"/>
                </a:solidFill>
                <a:latin typeface="+mj-lt"/>
                <a:ea typeface="+mj-lt"/>
                <a:cs typeface="+mj-lt"/>
              </a:rPr>
              <a:t>产品展示</a:t>
            </a:r>
            <a:r>
              <a:rPr lang="en-US" altLang="zh-CN" sz="2800" dirty="0">
                <a:solidFill>
                  <a:schemeClr val="tx1"/>
                </a:solidFill>
                <a:latin typeface="+mj-lt"/>
                <a:ea typeface="+mj-lt"/>
                <a:cs typeface="+mj-lt"/>
              </a:rPr>
              <a:t> </a:t>
            </a:r>
          </a:p>
        </p:txBody>
      </p:sp>
      <p:cxnSp>
        <p:nvCxnSpPr>
          <p:cNvPr id="2" name="直接连接符 1"/>
          <p:cNvCxnSpPr>
            <a:stCxn id="28" idx="2"/>
            <a:endCxn id="27" idx="5"/>
          </p:cNvCxnSpPr>
          <p:nvPr/>
        </p:nvCxnSpPr>
        <p:spPr>
          <a:xfrm>
            <a:off x="311019" y="4017571"/>
            <a:ext cx="640772" cy="62060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>
            <a:stCxn id="22" idx="1"/>
            <a:endCxn id="21" idx="5"/>
          </p:cNvCxnSpPr>
          <p:nvPr/>
        </p:nvCxnSpPr>
        <p:spPr>
          <a:xfrm>
            <a:off x="114449" y="3156200"/>
            <a:ext cx="368021" cy="303909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>
            <a:stCxn id="21" idx="1"/>
            <a:endCxn id="28" idx="5"/>
          </p:cNvCxnSpPr>
          <p:nvPr/>
        </p:nvCxnSpPr>
        <p:spPr>
          <a:xfrm flipH="1">
            <a:off x="281621" y="3499120"/>
            <a:ext cx="232171" cy="502330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>
            <a:stCxn id="28" idx="7"/>
          </p:cNvCxnSpPr>
          <p:nvPr/>
        </p:nvCxnSpPr>
        <p:spPr>
          <a:xfrm flipH="1">
            <a:off x="126438" y="4026960"/>
            <a:ext cx="152395" cy="442546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>
            <a:stCxn id="23" idx="2"/>
          </p:cNvCxnSpPr>
          <p:nvPr/>
        </p:nvCxnSpPr>
        <p:spPr>
          <a:xfrm flipV="1">
            <a:off x="152387" y="4509317"/>
            <a:ext cx="511612" cy="46457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>
            <a:stCxn id="25" idx="4"/>
          </p:cNvCxnSpPr>
          <p:nvPr/>
        </p:nvCxnSpPr>
        <p:spPr>
          <a:xfrm flipV="1">
            <a:off x="413843" y="4544020"/>
            <a:ext cx="287319" cy="473135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>
            <a:endCxn id="30" idx="4"/>
          </p:cNvCxnSpPr>
          <p:nvPr/>
        </p:nvCxnSpPr>
        <p:spPr>
          <a:xfrm>
            <a:off x="47971" y="4573825"/>
            <a:ext cx="101544" cy="887011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>
            <a:stCxn id="25" idx="7"/>
          </p:cNvCxnSpPr>
          <p:nvPr/>
        </p:nvCxnSpPr>
        <p:spPr>
          <a:xfrm flipH="1">
            <a:off x="126361" y="5073643"/>
            <a:ext cx="256506" cy="425786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>
            <a:stCxn id="25" idx="1"/>
            <a:endCxn id="24" idx="5"/>
          </p:cNvCxnSpPr>
          <p:nvPr/>
        </p:nvCxnSpPr>
        <p:spPr>
          <a:xfrm>
            <a:off x="431883" y="5079001"/>
            <a:ext cx="159781" cy="937354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>
            <a:stCxn id="26" idx="4"/>
          </p:cNvCxnSpPr>
          <p:nvPr/>
        </p:nvCxnSpPr>
        <p:spPr>
          <a:xfrm flipH="1" flipV="1">
            <a:off x="717261" y="4531895"/>
            <a:ext cx="465790" cy="720891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>
            <a:stCxn id="24" idx="7"/>
            <a:endCxn id="30" idx="1"/>
          </p:cNvCxnSpPr>
          <p:nvPr/>
        </p:nvCxnSpPr>
        <p:spPr>
          <a:xfrm flipH="1" flipV="1">
            <a:off x="161866" y="5503176"/>
            <a:ext cx="425954" cy="548347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>
            <a:stCxn id="20" idx="3"/>
            <a:endCxn id="24" idx="0"/>
          </p:cNvCxnSpPr>
          <p:nvPr/>
        </p:nvCxnSpPr>
        <p:spPr>
          <a:xfrm flipV="1">
            <a:off x="387547" y="6060728"/>
            <a:ext cx="217060" cy="623641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>
            <a:stCxn id="25" idx="2"/>
            <a:endCxn id="26" idx="6"/>
          </p:cNvCxnSpPr>
          <p:nvPr/>
        </p:nvCxnSpPr>
        <p:spPr>
          <a:xfrm>
            <a:off x="444713" y="5055602"/>
            <a:ext cx="699551" cy="228326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>
            <a:stCxn id="29" idx="3"/>
            <a:endCxn id="27" idx="0"/>
          </p:cNvCxnSpPr>
          <p:nvPr/>
        </p:nvCxnSpPr>
        <p:spPr>
          <a:xfrm flipV="1">
            <a:off x="706168" y="4142022"/>
            <a:ext cx="263822" cy="350635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>
            <a:stCxn id="26" idx="0"/>
            <a:endCxn id="24" idx="2"/>
          </p:cNvCxnSpPr>
          <p:nvPr/>
        </p:nvCxnSpPr>
        <p:spPr>
          <a:xfrm flipH="1">
            <a:off x="632193" y="5322716"/>
            <a:ext cx="543214" cy="715863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>
            <a:stCxn id="24" idx="2"/>
            <a:endCxn id="31" idx="6"/>
          </p:cNvCxnSpPr>
          <p:nvPr/>
        </p:nvCxnSpPr>
        <p:spPr>
          <a:xfrm>
            <a:off x="632193" y="6038579"/>
            <a:ext cx="636954" cy="40098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>
            <a:stCxn id="31" idx="1"/>
            <a:endCxn id="32" idx="4"/>
          </p:cNvCxnSpPr>
          <p:nvPr/>
        </p:nvCxnSpPr>
        <p:spPr>
          <a:xfrm>
            <a:off x="1311066" y="6101664"/>
            <a:ext cx="553226" cy="400554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>
            <a:stCxn id="31" idx="0"/>
            <a:endCxn id="20" idx="2"/>
          </p:cNvCxnSpPr>
          <p:nvPr/>
        </p:nvCxnSpPr>
        <p:spPr>
          <a:xfrm flipH="1">
            <a:off x="397493" y="6107210"/>
            <a:ext cx="894563" cy="611255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椭圆 19"/>
          <p:cNvSpPr/>
          <p:nvPr/>
        </p:nvSpPr>
        <p:spPr>
          <a:xfrm rot="11174285">
            <a:off x="304955" y="6667017"/>
            <a:ext cx="92812" cy="92812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 rot="11174285">
            <a:off x="473116" y="3454599"/>
            <a:ext cx="50031" cy="50031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95886F"/>
              </a:solidFill>
            </a:endParaRPr>
          </a:p>
        </p:txBody>
      </p:sp>
      <p:sp>
        <p:nvSpPr>
          <p:cNvPr id="22" name="椭圆 21"/>
          <p:cNvSpPr/>
          <p:nvPr/>
        </p:nvSpPr>
        <p:spPr>
          <a:xfrm rot="11174285">
            <a:off x="57754" y="3094147"/>
            <a:ext cx="69731" cy="69731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rgbClr val="95886F"/>
              </a:solidFill>
            </a:endParaRPr>
          </a:p>
        </p:txBody>
      </p:sp>
      <p:sp>
        <p:nvSpPr>
          <p:cNvPr id="23" name="椭圆 22"/>
          <p:cNvSpPr/>
          <p:nvPr/>
        </p:nvSpPr>
        <p:spPr>
          <a:xfrm rot="11174285">
            <a:off x="82248" y="4516779"/>
            <a:ext cx="70347" cy="70347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rgbClr val="95886F"/>
              </a:solidFill>
            </a:endParaRPr>
          </a:p>
        </p:txBody>
      </p:sp>
      <p:sp>
        <p:nvSpPr>
          <p:cNvPr id="24" name="椭圆 23"/>
          <p:cNvSpPr/>
          <p:nvPr/>
        </p:nvSpPr>
        <p:spPr>
          <a:xfrm rot="11174285">
            <a:off x="582310" y="6010845"/>
            <a:ext cx="50031" cy="50031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 rot="11174285">
            <a:off x="375188" y="5016948"/>
            <a:ext cx="69731" cy="69731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rgbClr val="95886F"/>
              </a:solidFill>
            </a:endParaRPr>
          </a:p>
        </p:txBody>
      </p:sp>
      <p:sp>
        <p:nvSpPr>
          <p:cNvPr id="26" name="椭圆 25"/>
          <p:cNvSpPr/>
          <p:nvPr/>
        </p:nvSpPr>
        <p:spPr>
          <a:xfrm rot="11174285">
            <a:off x="1144056" y="5252577"/>
            <a:ext cx="70347" cy="70347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95886F"/>
              </a:solidFill>
            </a:endParaRPr>
          </a:p>
        </p:txBody>
      </p:sp>
      <p:sp>
        <p:nvSpPr>
          <p:cNvPr id="27" name="椭圆 26"/>
          <p:cNvSpPr/>
          <p:nvPr/>
        </p:nvSpPr>
        <p:spPr>
          <a:xfrm rot="11174285">
            <a:off x="938639" y="4071884"/>
            <a:ext cx="70347" cy="70347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rgbClr val="95886F"/>
              </a:solidFill>
            </a:endParaRPr>
          </a:p>
        </p:txBody>
      </p:sp>
      <p:sp>
        <p:nvSpPr>
          <p:cNvPr id="28" name="椭圆 27"/>
          <p:cNvSpPr/>
          <p:nvPr/>
        </p:nvSpPr>
        <p:spPr>
          <a:xfrm rot="11174285">
            <a:off x="274836" y="3997454"/>
            <a:ext cx="36291" cy="36291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95886F"/>
              </a:solidFill>
            </a:endParaRPr>
          </a:p>
        </p:txBody>
      </p:sp>
      <p:sp>
        <p:nvSpPr>
          <p:cNvPr id="29" name="椭圆 28"/>
          <p:cNvSpPr/>
          <p:nvPr/>
        </p:nvSpPr>
        <p:spPr>
          <a:xfrm rot="11174285">
            <a:off x="677838" y="4486705"/>
            <a:ext cx="31836" cy="31836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95886F"/>
              </a:solidFill>
            </a:endParaRPr>
          </a:p>
        </p:txBody>
      </p:sp>
      <p:sp>
        <p:nvSpPr>
          <p:cNvPr id="30" name="椭圆 29"/>
          <p:cNvSpPr/>
          <p:nvPr/>
        </p:nvSpPr>
        <p:spPr>
          <a:xfrm rot="11174285">
            <a:off x="123052" y="5460694"/>
            <a:ext cx="47738" cy="47738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 rot="11174285">
            <a:off x="1268993" y="6055615"/>
            <a:ext cx="51748" cy="51748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 rot="11174285">
            <a:off x="1825297" y="6502010"/>
            <a:ext cx="70347" cy="70347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 rot="11174285">
            <a:off x="2250812" y="7014678"/>
            <a:ext cx="97490" cy="97490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 rot="11174285">
            <a:off x="2992857" y="6770139"/>
            <a:ext cx="69731" cy="69731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 rot="11174285">
            <a:off x="2096191" y="6089493"/>
            <a:ext cx="42564" cy="42564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6" name="直接连接符 35"/>
          <p:cNvCxnSpPr>
            <a:endCxn id="22" idx="5"/>
          </p:cNvCxnSpPr>
          <p:nvPr/>
        </p:nvCxnSpPr>
        <p:spPr>
          <a:xfrm>
            <a:off x="-278951" y="2488988"/>
            <a:ext cx="349742" cy="612838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/>
        </p:nvCxnSpPr>
        <p:spPr>
          <a:xfrm flipH="1">
            <a:off x="1269146" y="6564320"/>
            <a:ext cx="587502" cy="552856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/>
        </p:nvCxnSpPr>
        <p:spPr>
          <a:xfrm flipH="1">
            <a:off x="973488" y="647670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>
            <a:endCxn id="45" idx="4"/>
          </p:cNvCxnSpPr>
          <p:nvPr/>
        </p:nvCxnSpPr>
        <p:spPr>
          <a:xfrm flipV="1">
            <a:off x="10849455" y="72590"/>
            <a:ext cx="717471" cy="121294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>
            <a:endCxn id="45" idx="0"/>
          </p:cNvCxnSpPr>
          <p:nvPr/>
        </p:nvCxnSpPr>
        <p:spPr>
          <a:xfrm flipH="1" flipV="1">
            <a:off x="11641601" y="62152"/>
            <a:ext cx="879303" cy="402045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>
            <a:endCxn id="48" idx="7"/>
          </p:cNvCxnSpPr>
          <p:nvPr/>
        </p:nvCxnSpPr>
        <p:spPr>
          <a:xfrm flipH="1" flipV="1">
            <a:off x="11021720" y="1233762"/>
            <a:ext cx="1248321" cy="187468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>
            <a:endCxn id="45" idx="5"/>
          </p:cNvCxnSpPr>
          <p:nvPr/>
        </p:nvCxnSpPr>
        <p:spPr>
          <a:xfrm flipH="1" flipV="1">
            <a:off x="11581921" y="100103"/>
            <a:ext cx="741582" cy="1361474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>
            <a:stCxn id="45" idx="6"/>
            <a:endCxn id="48" idx="1"/>
          </p:cNvCxnSpPr>
          <p:nvPr/>
        </p:nvCxnSpPr>
        <p:spPr>
          <a:xfrm flipH="1">
            <a:off x="11014716" y="108442"/>
            <a:ext cx="595288" cy="1075221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椭圆 44"/>
          <p:cNvSpPr/>
          <p:nvPr/>
        </p:nvSpPr>
        <p:spPr>
          <a:xfrm rot="4922515">
            <a:off x="11562792" y="29669"/>
            <a:ext cx="82942" cy="75402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 rot="4922515">
            <a:off x="12483315" y="485620"/>
            <a:ext cx="66025" cy="60022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7" name="直接连接符 46"/>
          <p:cNvCxnSpPr>
            <a:stCxn id="46" idx="5"/>
            <a:endCxn id="53" idx="1"/>
          </p:cNvCxnSpPr>
          <p:nvPr/>
        </p:nvCxnSpPr>
        <p:spPr>
          <a:xfrm flipH="1">
            <a:off x="12284366" y="541687"/>
            <a:ext cx="214175" cy="878001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椭圆 47"/>
          <p:cNvSpPr/>
          <p:nvPr/>
        </p:nvSpPr>
        <p:spPr>
          <a:xfrm rot="4922515">
            <a:off x="10959674" y="1179377"/>
            <a:ext cx="71542" cy="65038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9" name="直接连接符 48"/>
          <p:cNvCxnSpPr/>
          <p:nvPr/>
        </p:nvCxnSpPr>
        <p:spPr>
          <a:xfrm rot="4922515" flipH="1">
            <a:off x="10450674" y="718584"/>
            <a:ext cx="921070" cy="17273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/>
          <p:cNvCxnSpPr>
            <a:stCxn id="52" idx="1"/>
          </p:cNvCxnSpPr>
          <p:nvPr/>
        </p:nvCxnSpPr>
        <p:spPr>
          <a:xfrm flipV="1">
            <a:off x="9876855" y="199642"/>
            <a:ext cx="931465" cy="500410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/>
          <p:cNvCxnSpPr>
            <a:stCxn id="52" idx="7"/>
          </p:cNvCxnSpPr>
          <p:nvPr/>
        </p:nvCxnSpPr>
        <p:spPr>
          <a:xfrm>
            <a:off x="9885337" y="760733"/>
            <a:ext cx="1083225" cy="479060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椭圆 51"/>
          <p:cNvSpPr/>
          <p:nvPr/>
        </p:nvSpPr>
        <p:spPr>
          <a:xfrm rot="4922515">
            <a:off x="9810188" y="694861"/>
            <a:ext cx="86651" cy="78774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 rot="4922515">
            <a:off x="12220553" y="1414720"/>
            <a:ext cx="82942" cy="75402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 rot="4922515">
            <a:off x="10733240" y="142426"/>
            <a:ext cx="115605" cy="105095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椭圆 54"/>
          <p:cNvSpPr/>
          <p:nvPr/>
        </p:nvSpPr>
        <p:spPr>
          <a:xfrm rot="11174285">
            <a:off x="11403684" y="1570680"/>
            <a:ext cx="114883" cy="104439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椭圆 55"/>
          <p:cNvSpPr/>
          <p:nvPr/>
        </p:nvSpPr>
        <p:spPr>
          <a:xfrm rot="11174285">
            <a:off x="9179546" y="247236"/>
            <a:ext cx="82172" cy="74702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椭圆 56"/>
          <p:cNvSpPr/>
          <p:nvPr/>
        </p:nvSpPr>
        <p:spPr>
          <a:xfrm rot="11174285">
            <a:off x="10121524" y="1249677"/>
            <a:ext cx="50157" cy="45598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8" name="直接连接符 57"/>
          <p:cNvCxnSpPr>
            <a:stCxn id="56" idx="1"/>
            <a:endCxn id="52" idx="2"/>
          </p:cNvCxnSpPr>
          <p:nvPr/>
        </p:nvCxnSpPr>
        <p:spPr>
          <a:xfrm>
            <a:off x="9246642" y="313998"/>
            <a:ext cx="600872" cy="377341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58"/>
          <p:cNvCxnSpPr>
            <a:stCxn id="56" idx="3"/>
          </p:cNvCxnSpPr>
          <p:nvPr/>
        </p:nvCxnSpPr>
        <p:spPr>
          <a:xfrm flipV="1">
            <a:off x="9252382" y="-142065"/>
            <a:ext cx="675550" cy="403554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47"/>
          <p:cNvSpPr txBox="1"/>
          <p:nvPr/>
        </p:nvSpPr>
        <p:spPr>
          <a:xfrm flipH="1">
            <a:off x="1320479" y="3712290"/>
            <a:ext cx="1415736" cy="368352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noProof="0" dirty="0">
                <a:solidFill>
                  <a:srgbClr val="95886F"/>
                </a:solidFill>
                <a:latin typeface="Open Sans"/>
                <a:cs typeface="Lato Regular"/>
              </a:rPr>
              <a:t>点击进入表单</a:t>
            </a:r>
            <a:endParaRPr kumimoji="0" lang="zh-CN" altLang="id-ID" sz="1600" i="0" u="none" strike="noStrike" kern="1200" cap="none" spc="0" normalizeH="0" baseline="0" noProof="0" dirty="0">
              <a:ln>
                <a:noFill/>
              </a:ln>
              <a:solidFill>
                <a:srgbClr val="95886F"/>
              </a:solidFill>
              <a:effectLst/>
              <a:uLnTx/>
              <a:uFillTx/>
              <a:latin typeface="Open Sans"/>
              <a:ea typeface="+mn-ea"/>
              <a:cs typeface="Lato Regular"/>
            </a:endParaRPr>
          </a:p>
        </p:txBody>
      </p:sp>
      <p:grpSp>
        <p:nvGrpSpPr>
          <p:cNvPr id="95" name="组合 94"/>
          <p:cNvGrpSpPr/>
          <p:nvPr/>
        </p:nvGrpSpPr>
        <p:grpSpPr>
          <a:xfrm>
            <a:off x="2736215" y="599440"/>
            <a:ext cx="6743700" cy="5759450"/>
            <a:chOff x="4452" y="870"/>
            <a:chExt cx="10620" cy="9070"/>
          </a:xfrm>
        </p:grpSpPr>
        <p:pic>
          <p:nvPicPr>
            <p:cNvPr id="93" name="图片 92" descr="p1-0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52" y="870"/>
              <a:ext cx="6435" cy="9071"/>
            </a:xfrm>
            <a:prstGeom prst="rect">
              <a:avLst/>
            </a:prstGeom>
          </p:spPr>
        </p:pic>
        <p:pic>
          <p:nvPicPr>
            <p:cNvPr id="94" name="图片 93" descr="p2-0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638" y="870"/>
              <a:ext cx="6435" cy="9071"/>
            </a:xfrm>
            <a:prstGeom prst="rect">
              <a:avLst/>
            </a:prstGeom>
          </p:spPr>
        </p:pic>
      </p:grpSp>
      <p:cxnSp>
        <p:nvCxnSpPr>
          <p:cNvPr id="88" name="Straight Connector 45"/>
          <p:cNvCxnSpPr/>
          <p:nvPr/>
        </p:nvCxnSpPr>
        <p:spPr>
          <a:xfrm>
            <a:off x="2736405" y="3902378"/>
            <a:ext cx="788376" cy="0"/>
          </a:xfrm>
          <a:prstGeom prst="line">
            <a:avLst/>
          </a:prstGeom>
          <a:ln>
            <a:solidFill>
              <a:schemeClr val="accent2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7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8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9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0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3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5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6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9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0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1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2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5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6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7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8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1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2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3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4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7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0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3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4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5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6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0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1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2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5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6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7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8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1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2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3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4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7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9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0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9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9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4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8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9" presetID="42" presetClass="path" presetSubtype="0" decel="3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4.81481E-6 L 0.03373 0.04399 " pathEditMode="relative" rAng="0" ptsTypes="AA">
                                      <p:cBhvr>
                                        <p:cTn id="320" dur="750" spd="-100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0" y="2199"/>
                                    </p:animMotion>
                                  </p:childTnLst>
                                </p:cTn>
                              </p:par>
                              <p:par>
                                <p:cTn id="32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3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4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5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6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9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5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" grpId="0"/>
      <p:bldP spid="91" grpId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45" grpId="0" animBg="1"/>
      <p:bldP spid="46" grpId="0" animBg="1"/>
      <p:bldP spid="48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90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LTRA_SCORM_COURSE_ID" val="17AECF30-4CBE-4005-8430-47D6FDF1C031"/>
  <p:tag name="ISPRING_SCORM_RATE_SLIDES" val="1"/>
  <p:tag name="ISPRINGONLINEFOLDERID" val="0"/>
  <p:tag name="ISPRINGONLINEFOLDERPATH" val="Content List"/>
  <p:tag name="ISPRINGCLOUDFOLDERID" val="0"/>
  <p:tag name="ISPRINGCLOUDFOLDERPATH" val="Repository"/>
  <p:tag name="ISPRING_PLAYERS_CUSTOMIZATION" val="UEsDBBQAAgAIAEOUV0cNwDEewAEAANoDAAAPAAAAbm9uZS9wbGF5ZXIueG1spZJPb9QwEMXPW6nfIfK9dpYKUa0cekDKiaJKC4jbyptME1PHDp4Ju/vtmfzZpFuQQOKQaPIy72fPs/X9sXHJT4hog8/EWqYiAV+E0voqE18+5zd34v799ZVunTlBTGyZCR88iKQELKJtiX2PhupMvBAkQ0XCL4+bI9pM1ETtRqnD4SAPtzLESr1J07X69vBxW9TQmBvrkYwvmLvs5VYkbbQhWjpl4l0qrq9WA/ICZ5F7fIXBdf3KKIvQqDYCgieIatz2bN3Q3838NMErOrWAgkdfDbPvTfH8EMrOAfbaSo9tWyDqCYO20rSx6zufYCwyMTbsGkA0FaB0vhJq9Ko/mPWTM1hPHLzA9ty22zuLNYsjfejeLerubBmyVxNHXYJ0M0wwnGLeOZeDoS5CKZIIPzrLVd5jv85HkK7FuJzn7h0+Wy/xULDGVW4KCvH0gR18JFOUco5ejtHLwdTbh+ITF49TnNsFMgezhKBratzbf86j7/6fOEp4Mp0jcV7B+hKOueW/BA2PQsAz9pqk1sl+tTOVd9ftmxdX40Iadzdl8R1FQiZWwNewNGTUos8w9Zqm1fg5JTTHotXv91JPRC5/AVBLAQIAABQAAgAIAEOUV0cNwDEewAEAANoDAAAPAAAAAAAAAAEAAAAAAAAAAABub25lL3BsYXllci54bWxQSwUGAAAAAAEAAQA9AAAA7QEAAAAA"/>
  <p:tag name="ISPRING_PRESENTATION_TITLE" val="点线创意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401161922"/>
  <p:tag name="MH_LIBRARY" val="GRAPHIC"/>
  <p:tag name="MH_TYPE" val="Other"/>
  <p:tag name="MH_ORDER" val="6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401161922"/>
  <p:tag name="MH_LIBRARY" val="GRAPHIC"/>
  <p:tag name="MH_TYPE" val="Other"/>
  <p:tag name="MH_ORDER" val="7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401161922"/>
  <p:tag name="MH_LIBRARY" val="GRAPHIC"/>
  <p:tag name="MH_TYPE" val="Other"/>
  <p:tag name="MH_ORDER" val="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401161922"/>
  <p:tag name="MH_LIBRARY" val="GRAPHIC"/>
  <p:tag name="MH_TYPE" val="Other"/>
  <p:tag name="MH_ORDER" val="9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401161922"/>
  <p:tag name="MH_LIBRARY" val="GRAPHIC"/>
  <p:tag name="MH_TYPE" val="Other"/>
  <p:tag name="MH_ORDER" val="1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401161922"/>
  <p:tag name="MH_LIBRARY" val="GRAPHIC"/>
  <p:tag name="MH_TYPE" val="SubTitle"/>
  <p:tag name="MH_ORDER" val="1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401161922"/>
  <p:tag name="MH_LIBRARY" val="GRAPHIC"/>
  <p:tag name="MH_TYPE" val="Other"/>
  <p:tag name="MH_ORDER" val="4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401161922"/>
  <p:tag name="MH_LIBRARY" val="GRAPHIC"/>
  <p:tag name="MH_TYPE" val="SubTitle"/>
  <p:tag name="MH_ORDER" val="2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401161922"/>
  <p:tag name="MH_LIBRARY" val="GRAPHIC"/>
  <p:tag name="MH_TYPE" val="Other"/>
  <p:tag name="MH_ORDER" val="5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401161922"/>
  <p:tag name="MH_LIBRARY" val="GRAPHIC"/>
  <p:tag name="MH_TYPE" val="SubTitle"/>
  <p:tag name="MH_ORDER" val="3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401161922"/>
  <p:tag name="MH_LIBRARY" val="GRAPHIC"/>
  <p:tag name="MH_TYPE" val="Other"/>
  <p:tag name="MH_ORDER" val="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heme/theme1.xml><?xml version="1.0" encoding="utf-8"?>
<a:theme xmlns:a="http://schemas.openxmlformats.org/drawingml/2006/main" name="Office 主题​​">
  <a:themeElements>
    <a:clrScheme name="自定义 19">
      <a:dk1>
        <a:sysClr val="windowText" lastClr="000000"/>
      </a:dk1>
      <a:lt1>
        <a:sysClr val="window" lastClr="FFFFFF"/>
      </a:lt1>
      <a:dk2>
        <a:srgbClr val="676A55"/>
      </a:dk2>
      <a:lt2>
        <a:srgbClr val="EAEBDE"/>
      </a:lt2>
      <a:accent1>
        <a:srgbClr val="D6D2CA"/>
      </a:accent1>
      <a:accent2>
        <a:srgbClr val="B6C6B6"/>
      </a:accent2>
      <a:accent3>
        <a:srgbClr val="C1C8B8"/>
      </a:accent3>
      <a:accent4>
        <a:srgbClr val="CEC597"/>
      </a:accent4>
      <a:accent5>
        <a:srgbClr val="8AACA6"/>
      </a:accent5>
      <a:accent6>
        <a:srgbClr val="C0C0B4"/>
      </a:accent6>
      <a:hlink>
        <a:srgbClr val="DB5353"/>
      </a:hlink>
      <a:folHlink>
        <a:srgbClr val="903638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</TotalTime>
  <Words>453</Words>
  <Application>Microsoft Office PowerPoint</Application>
  <PresentationFormat>宽屏</PresentationFormat>
  <Paragraphs>95</Paragraphs>
  <Slides>19</Slides>
  <Notes>19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9" baseType="lpstr">
      <vt:lpstr>Albertus MT Lt</vt:lpstr>
      <vt:lpstr>Bebas Neue Regular</vt:lpstr>
      <vt:lpstr>等线</vt:lpstr>
      <vt:lpstr>等线 Light</vt:lpstr>
      <vt:lpstr>华文细黑</vt:lpstr>
      <vt:lpstr>微软雅黑</vt:lpstr>
      <vt:lpstr>Arial</vt:lpstr>
      <vt:lpstr>Corbel Light</vt:lpstr>
      <vt:lpstr>Open Sans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微软中国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点线创意</dc:title>
  <dc:creator>Administrator</dc:creator>
  <cp:lastModifiedBy>汪 奕晨</cp:lastModifiedBy>
  <cp:revision>129</cp:revision>
  <dcterms:created xsi:type="dcterms:W3CDTF">2017-12-12T07:27:00Z</dcterms:created>
  <dcterms:modified xsi:type="dcterms:W3CDTF">2021-07-15T15:24:45Z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B0908CAEE60443A78BE80EBA73756F18</vt:lpwstr>
  </property>
  <property fmtid="{D5CDD505-2E9C-101B-9397-08002B2CF9AE}" pid="3" name="KSOProductBuildVer">
    <vt:lpwstr>2052-11.1.0.10578</vt:lpwstr>
  </property>
</Properties>
</file>